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65" r:id="rId4"/>
    <p:sldId id="266" r:id="rId5"/>
    <p:sldId id="267" r:id="rId6"/>
    <p:sldId id="269" r:id="rId7"/>
    <p:sldId id="272" r:id="rId8"/>
    <p:sldId id="273" r:id="rId9"/>
    <p:sldId id="271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E109D-F2F9-4707-B3E8-2721AF863D8B}" type="datetimeFigureOut">
              <a:rPr lang="en-US" smtClean="0"/>
              <a:pPr/>
              <a:t>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39606-2643-44CF-AA1E-F75ECCEBA4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9"/>
          <p:cNvPicPr>
            <a:picLocks noChangeAspect="1" noChangeArrowheads="1"/>
          </p:cNvPicPr>
          <p:nvPr/>
        </p:nvPicPr>
        <p:blipFill>
          <a:blip r:embed="rId2"/>
          <a:srcRect l="2356" r="3424"/>
          <a:stretch>
            <a:fillRect/>
          </a:stretch>
        </p:blipFill>
        <p:spPr bwMode="auto">
          <a:xfrm>
            <a:off x="-3537" y="0"/>
            <a:ext cx="609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Freeform 61"/>
          <p:cNvSpPr/>
          <p:nvPr/>
        </p:nvSpPr>
        <p:spPr>
          <a:xfrm rot="12631959">
            <a:off x="6021977" y="3331030"/>
            <a:ext cx="2442754" cy="809897"/>
          </a:xfrm>
          <a:custGeom>
            <a:avLst/>
            <a:gdLst>
              <a:gd name="connsiteX0" fmla="*/ 0 w 2442754"/>
              <a:gd name="connsiteY0" fmla="*/ 404948 h 809897"/>
              <a:gd name="connsiteX1" fmla="*/ 365760 w 2442754"/>
              <a:gd name="connsiteY1" fmla="*/ 809897 h 809897"/>
              <a:gd name="connsiteX2" fmla="*/ 613954 w 2442754"/>
              <a:gd name="connsiteY2" fmla="*/ 418011 h 809897"/>
              <a:gd name="connsiteX3" fmla="*/ 875211 w 2442754"/>
              <a:gd name="connsiteY3" fmla="*/ 744583 h 809897"/>
              <a:gd name="connsiteX4" fmla="*/ 1018903 w 2442754"/>
              <a:gd name="connsiteY4" fmla="*/ 418011 h 809897"/>
              <a:gd name="connsiteX5" fmla="*/ 1306286 w 2442754"/>
              <a:gd name="connsiteY5" fmla="*/ 705394 h 809897"/>
              <a:gd name="connsiteX6" fmla="*/ 1371600 w 2442754"/>
              <a:gd name="connsiteY6" fmla="*/ 378823 h 809897"/>
              <a:gd name="connsiteX7" fmla="*/ 1619794 w 2442754"/>
              <a:gd name="connsiteY7" fmla="*/ 613954 h 809897"/>
              <a:gd name="connsiteX8" fmla="*/ 1711234 w 2442754"/>
              <a:gd name="connsiteY8" fmla="*/ 300445 h 809897"/>
              <a:gd name="connsiteX9" fmla="*/ 1959429 w 2442754"/>
              <a:gd name="connsiteY9" fmla="*/ 535577 h 809897"/>
              <a:gd name="connsiteX10" fmla="*/ 2050869 w 2442754"/>
              <a:gd name="connsiteY10" fmla="*/ 143691 h 809897"/>
              <a:gd name="connsiteX11" fmla="*/ 2403566 w 2442754"/>
              <a:gd name="connsiteY11" fmla="*/ 418011 h 809897"/>
              <a:gd name="connsiteX12" fmla="*/ 2442754 w 2442754"/>
              <a:gd name="connsiteY12" fmla="*/ 0 h 809897"/>
              <a:gd name="connsiteX13" fmla="*/ 2442754 w 2442754"/>
              <a:gd name="connsiteY13" fmla="*/ 0 h 809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42754" h="809897">
                <a:moveTo>
                  <a:pt x="0" y="404948"/>
                </a:moveTo>
                <a:lnTo>
                  <a:pt x="365760" y="809897"/>
                </a:lnTo>
                <a:lnTo>
                  <a:pt x="613954" y="418011"/>
                </a:lnTo>
                <a:lnTo>
                  <a:pt x="875211" y="744583"/>
                </a:lnTo>
                <a:lnTo>
                  <a:pt x="1018903" y="418011"/>
                </a:lnTo>
                <a:lnTo>
                  <a:pt x="1306286" y="705394"/>
                </a:lnTo>
                <a:lnTo>
                  <a:pt x="1371600" y="378823"/>
                </a:lnTo>
                <a:lnTo>
                  <a:pt x="1619794" y="613954"/>
                </a:lnTo>
                <a:lnTo>
                  <a:pt x="1711234" y="300445"/>
                </a:lnTo>
                <a:lnTo>
                  <a:pt x="1959429" y="535577"/>
                </a:lnTo>
                <a:lnTo>
                  <a:pt x="2050869" y="143691"/>
                </a:lnTo>
                <a:lnTo>
                  <a:pt x="2403566" y="418011"/>
                </a:lnTo>
                <a:lnTo>
                  <a:pt x="2442754" y="0"/>
                </a:lnTo>
                <a:lnTo>
                  <a:pt x="2442754" y="0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pic>
        <p:nvPicPr>
          <p:cNvPr id="43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103" y="-107768"/>
            <a:ext cx="3095897" cy="696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 descr="C:\Documents and Settings\hstrader\Local Settings\Temporary Internet Files\Content.IE5\Y8XXGPBS\MCj04404050000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2063" y="1752600"/>
            <a:ext cx="1371600" cy="1371600"/>
          </a:xfrm>
          <a:prstGeom prst="rect">
            <a:avLst/>
          </a:prstGeom>
          <a:noFill/>
        </p:spPr>
      </p:pic>
      <p:pic>
        <p:nvPicPr>
          <p:cNvPr id="5124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3064" y="5867400"/>
            <a:ext cx="915706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5178063" y="4953000"/>
            <a:ext cx="3810000" cy="190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126" name="Text Box 19"/>
          <p:cNvSpPr txBox="1">
            <a:spLocks noChangeArrowheads="1"/>
          </p:cNvSpPr>
          <p:nvPr/>
        </p:nvSpPr>
        <p:spPr bwMode="auto">
          <a:xfrm>
            <a:off x="5930537" y="228600"/>
            <a:ext cx="3276600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Upper Level Ridge &amp; Breakdown</a:t>
            </a:r>
            <a:endParaRPr lang="en-US" sz="26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127" name="Freeform 20"/>
          <p:cNvSpPr>
            <a:spLocks/>
          </p:cNvSpPr>
          <p:nvPr/>
        </p:nvSpPr>
        <p:spPr bwMode="auto">
          <a:xfrm>
            <a:off x="2269763" y="4953000"/>
            <a:ext cx="12700" cy="38100"/>
          </a:xfrm>
          <a:custGeom>
            <a:avLst/>
            <a:gdLst>
              <a:gd name="T0" fmla="*/ 0 w 8"/>
              <a:gd name="T1" fmla="*/ 2147483647 h 24"/>
              <a:gd name="T2" fmla="*/ 2147483647 w 8"/>
              <a:gd name="T3" fmla="*/ 0 h 24"/>
              <a:gd name="T4" fmla="*/ 0 w 8"/>
              <a:gd name="T5" fmla="*/ 2147483647 h 24"/>
              <a:gd name="T6" fmla="*/ 0 60000 65536"/>
              <a:gd name="T7" fmla="*/ 0 60000 65536"/>
              <a:gd name="T8" fmla="*/ 0 60000 65536"/>
              <a:gd name="T9" fmla="*/ 0 w 8"/>
              <a:gd name="T10" fmla="*/ 0 h 24"/>
              <a:gd name="T11" fmla="*/ 8 w 8"/>
              <a:gd name="T12" fmla="*/ 24 h 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" h="24">
                <a:moveTo>
                  <a:pt x="0" y="24"/>
                </a:moveTo>
                <a:cubicBezTo>
                  <a:pt x="3" y="16"/>
                  <a:pt x="8" y="0"/>
                  <a:pt x="8" y="0"/>
                </a:cubicBezTo>
                <a:cubicBezTo>
                  <a:pt x="8" y="0"/>
                  <a:pt x="3" y="16"/>
                  <a:pt x="0" y="24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/>
          </a:p>
        </p:txBody>
      </p:sp>
      <p:sp>
        <p:nvSpPr>
          <p:cNvPr id="5128" name="Line 22"/>
          <p:cNvSpPr>
            <a:spLocks noChangeShapeType="1"/>
          </p:cNvSpPr>
          <p:nvPr/>
        </p:nvSpPr>
        <p:spPr bwMode="auto">
          <a:xfrm flipH="1">
            <a:off x="1271226" y="2576513"/>
            <a:ext cx="123825" cy="841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2434863" y="1981200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L</a:t>
            </a:r>
          </a:p>
        </p:txBody>
      </p:sp>
      <p:sp>
        <p:nvSpPr>
          <p:cNvPr id="38" name="Text Box 23"/>
          <p:cNvSpPr txBox="1">
            <a:spLocks noChangeArrowheads="1"/>
          </p:cNvSpPr>
          <p:nvPr/>
        </p:nvSpPr>
        <p:spPr bwMode="auto">
          <a:xfrm>
            <a:off x="3691074" y="4463143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L</a:t>
            </a:r>
          </a:p>
        </p:txBody>
      </p:sp>
      <p:sp>
        <p:nvSpPr>
          <p:cNvPr id="29" name="Down Arrow 13"/>
          <p:cNvSpPr>
            <a:spLocks noChangeArrowheads="1"/>
          </p:cNvSpPr>
          <p:nvPr/>
        </p:nvSpPr>
        <p:spPr bwMode="auto">
          <a:xfrm rot="15119226">
            <a:off x="2982581" y="1187772"/>
            <a:ext cx="306388" cy="733425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" name="Down Arrow 13"/>
          <p:cNvSpPr>
            <a:spLocks noChangeArrowheads="1"/>
          </p:cNvSpPr>
          <p:nvPr/>
        </p:nvSpPr>
        <p:spPr bwMode="auto">
          <a:xfrm rot="7138299">
            <a:off x="3362495" y="3145337"/>
            <a:ext cx="306387" cy="733425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2" name="Rectangle 4"/>
          <p:cNvSpPr txBox="1">
            <a:spLocks noChangeArrowheads="1"/>
          </p:cNvSpPr>
          <p:nvPr/>
        </p:nvSpPr>
        <p:spPr>
          <a:xfrm>
            <a:off x="6082937" y="1447800"/>
            <a:ext cx="3200400" cy="7990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This pattern brings the most lightning ignitions to Alaska!  </a:t>
            </a:r>
          </a:p>
        </p:txBody>
      </p:sp>
      <p:sp>
        <p:nvSpPr>
          <p:cNvPr id="28" name="Rectangle 4"/>
          <p:cNvSpPr txBox="1">
            <a:spLocks noChangeArrowheads="1"/>
          </p:cNvSpPr>
          <p:nvPr/>
        </p:nvSpPr>
        <p:spPr>
          <a:xfrm>
            <a:off x="6100355" y="2240279"/>
            <a:ext cx="3200400" cy="1234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Starts with an upper level ridge over Canada that pushes into Alaska </a:t>
            </a:r>
          </a:p>
        </p:txBody>
      </p:sp>
      <p:sp>
        <p:nvSpPr>
          <p:cNvPr id="40" name="Rectangle 4"/>
          <p:cNvSpPr txBox="1">
            <a:spLocks noChangeArrowheads="1"/>
          </p:cNvSpPr>
          <p:nvPr/>
        </p:nvSpPr>
        <p:spPr>
          <a:xfrm>
            <a:off x="6082937" y="3263558"/>
            <a:ext cx="3061063" cy="825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Pattern l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asts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for several days while 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wind &amp; sun dry 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fuels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6" name="Rectangle 4"/>
          <p:cNvSpPr txBox="1">
            <a:spLocks noChangeArrowheads="1"/>
          </p:cNvSpPr>
          <p:nvPr/>
        </p:nvSpPr>
        <p:spPr>
          <a:xfrm>
            <a:off x="6082937" y="4003787"/>
            <a:ext cx="3061063" cy="8251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Ridge begins to weaken, allowing instability (TSTMS) around edges.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7" name="Rectangle 4"/>
          <p:cNvSpPr txBox="1">
            <a:spLocks noChangeArrowheads="1"/>
          </p:cNvSpPr>
          <p:nvPr/>
        </p:nvSpPr>
        <p:spPr>
          <a:xfrm>
            <a:off x="6096000" y="5005273"/>
            <a:ext cx="3061063" cy="1238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As the ridge breaks down &amp; moves east, lightning ignitions &amp; dry fuels create many fire starts.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0" name="AutoShape 10"/>
          <p:cNvSpPr>
            <a:spLocks noChangeAspect="1" noChangeArrowheads="1"/>
          </p:cNvSpPr>
          <p:nvPr/>
        </p:nvSpPr>
        <p:spPr bwMode="auto">
          <a:xfrm>
            <a:off x="3730263" y="1600200"/>
            <a:ext cx="238125" cy="238125"/>
          </a:xfrm>
          <a:prstGeom prst="lightningBol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51" name="AutoShape 10"/>
          <p:cNvSpPr>
            <a:spLocks noChangeAspect="1" noChangeArrowheads="1"/>
          </p:cNvSpPr>
          <p:nvPr/>
        </p:nvSpPr>
        <p:spPr bwMode="auto">
          <a:xfrm>
            <a:off x="2387238" y="2647950"/>
            <a:ext cx="238125" cy="238125"/>
          </a:xfrm>
          <a:prstGeom prst="lightningBol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52" name="AutoShape 10"/>
          <p:cNvSpPr>
            <a:spLocks noChangeAspect="1" noChangeArrowheads="1"/>
          </p:cNvSpPr>
          <p:nvPr/>
        </p:nvSpPr>
        <p:spPr bwMode="auto">
          <a:xfrm>
            <a:off x="2663463" y="1981200"/>
            <a:ext cx="238125" cy="238125"/>
          </a:xfrm>
          <a:prstGeom prst="lightningBol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53" name="AutoShape 10"/>
          <p:cNvSpPr>
            <a:spLocks noChangeAspect="1" noChangeArrowheads="1"/>
          </p:cNvSpPr>
          <p:nvPr/>
        </p:nvSpPr>
        <p:spPr bwMode="auto">
          <a:xfrm>
            <a:off x="3120663" y="2895600"/>
            <a:ext cx="238125" cy="238125"/>
          </a:xfrm>
          <a:prstGeom prst="lightningBol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54" name="AutoShape 10"/>
          <p:cNvSpPr>
            <a:spLocks noChangeAspect="1" noChangeArrowheads="1"/>
          </p:cNvSpPr>
          <p:nvPr/>
        </p:nvSpPr>
        <p:spPr bwMode="auto">
          <a:xfrm>
            <a:off x="4263663" y="3124200"/>
            <a:ext cx="238125" cy="238125"/>
          </a:xfrm>
          <a:prstGeom prst="lightningBol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pic>
        <p:nvPicPr>
          <p:cNvPr id="55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1172" y="1854926"/>
            <a:ext cx="274320" cy="274320"/>
          </a:xfrm>
          <a:prstGeom prst="rect">
            <a:avLst/>
          </a:prstGeom>
          <a:noFill/>
        </p:spPr>
      </p:pic>
      <p:pic>
        <p:nvPicPr>
          <p:cNvPr id="56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07527" y="1733006"/>
            <a:ext cx="274320" cy="274320"/>
          </a:xfrm>
          <a:prstGeom prst="rect">
            <a:avLst/>
          </a:prstGeom>
          <a:noFill/>
        </p:spPr>
      </p:pic>
      <p:pic>
        <p:nvPicPr>
          <p:cNvPr id="57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9881" y="2660469"/>
            <a:ext cx="274320" cy="274320"/>
          </a:xfrm>
          <a:prstGeom prst="rect">
            <a:avLst/>
          </a:prstGeom>
          <a:noFill/>
        </p:spPr>
      </p:pic>
      <p:sp>
        <p:nvSpPr>
          <p:cNvPr id="58" name="Rectangle 4"/>
          <p:cNvSpPr txBox="1">
            <a:spLocks noChangeArrowheads="1"/>
          </p:cNvSpPr>
          <p:nvPr/>
        </p:nvSpPr>
        <p:spPr>
          <a:xfrm>
            <a:off x="2286002" y="4924697"/>
            <a:ext cx="3344090" cy="1371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Therefore,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RIDGE BREAKDOWN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is 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critical fire weather pattern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59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29149" y="2268583"/>
            <a:ext cx="274320" cy="274320"/>
          </a:xfrm>
          <a:prstGeom prst="rect">
            <a:avLst/>
          </a:prstGeom>
          <a:noFill/>
        </p:spPr>
      </p:pic>
      <p:sp>
        <p:nvSpPr>
          <p:cNvPr id="39" name="Text Box 46"/>
          <p:cNvSpPr txBox="1">
            <a:spLocks noChangeArrowheads="1"/>
          </p:cNvSpPr>
          <p:nvPr/>
        </p:nvSpPr>
        <p:spPr bwMode="auto">
          <a:xfrm>
            <a:off x="5406663" y="2819400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H</a:t>
            </a:r>
          </a:p>
        </p:txBody>
      </p:sp>
      <p:pic>
        <p:nvPicPr>
          <p:cNvPr id="60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0040" y="2137954"/>
            <a:ext cx="274320" cy="274320"/>
          </a:xfrm>
          <a:prstGeom prst="rect">
            <a:avLst/>
          </a:prstGeom>
          <a:noFill/>
        </p:spPr>
      </p:pic>
      <p:pic>
        <p:nvPicPr>
          <p:cNvPr id="61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21183" y="2786743"/>
            <a:ext cx="274320" cy="274320"/>
          </a:xfrm>
          <a:prstGeom prst="rect">
            <a:avLst/>
          </a:prstGeom>
          <a:noFill/>
        </p:spPr>
      </p:pic>
      <p:grpSp>
        <p:nvGrpSpPr>
          <p:cNvPr id="35" name="Group 34"/>
          <p:cNvGrpSpPr/>
          <p:nvPr/>
        </p:nvGrpSpPr>
        <p:grpSpPr>
          <a:xfrm>
            <a:off x="-13063" y="5507009"/>
            <a:ext cx="1091140" cy="1350991"/>
            <a:chOff x="-13063" y="5507009"/>
            <a:chExt cx="1091140" cy="1350991"/>
          </a:xfrm>
        </p:grpSpPr>
        <p:sp>
          <p:nvSpPr>
            <p:cNvPr id="36" name="Rectangle 35"/>
            <p:cNvSpPr/>
            <p:nvPr/>
          </p:nvSpPr>
          <p:spPr>
            <a:xfrm>
              <a:off x="0" y="6477000"/>
              <a:ext cx="10668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37" descr="ps_logo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-13063" y="5507009"/>
              <a:ext cx="1091140" cy="1350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5E-6 2.96296E-6 C 7.5E-6 2.96296E-6 -0.11857 -0.0581 -0.23715 -0.1162 " pathEditMode="relative" ptsTypes="aA">
                                      <p:cBhvr>
                                        <p:cTn id="3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1007 -0.10671 " pathEditMode="relative" ptsTypes="AA">
                                      <p:cBhvr>
                                        <p:cTn id="3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13 -0.00185 C -0.02413 -0.00185 -0.15052 0.0162 -0.27691 0.03426 " pathEditMode="relative" ptsTypes="aA">
                                      <p:cBhvr>
                                        <p:cTn id="4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C 0.0408 0.06713 0.08125 0.13449 0.10052 0.16435 C 0.11944 0.19467 0.11406 0.17685 0.11545 0.17916 " pathEditMode="relative" rAng="0" ptsTypes="aaA">
                                      <p:cBhvr>
                                        <p:cTn id="4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0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6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62"/>
                                        </p:tgtEl>
                                      </p:cBhvr>
                                      <p:by x="85000" y="8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4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546 0.17917 C 0.11129 0.13912 0.1073 0.09931 0.09254 0.0669 C 0.07778 0.03449 0.05226 0.00973 0.02691 -0.01504 " pathEditMode="relative" rAng="0" ptsTypes="aaA">
                                      <p:cBhvr>
                                        <p:cTn id="8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-97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691 0.03426 C -0.27691 0.03449 -0.31545 0.04074 -0.35399 0.04745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6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6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09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6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18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0" presetID="26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8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1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715 -0.1162 C -0.23715 -0.1162 -0.11545 -0.06597 0.00625 -0.01574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50"/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083 -0.08194 L 0.04063 0.02847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55"/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48148E-6 C -0.01302 -0.00996 -0.02604 -0.01945 0.01563 -0.00324 C 0.05764 0.01319 0.15434 0.05625 0.25156 0.09954 " pathEditMode="relative" rAng="0" ptsTypes="aaA">
                                      <p:cBhvr>
                                        <p:cTn id="16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" y="40"/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91 -0.01505 C 0.01337 -0.01505 -0.02587 -0.00325 -0.05434 -0.01528 C -0.08282 -0.02732 -0.12743 -0.04537 -0.14393 -0.0875 C -0.16042 -0.12963 -0.15157 -0.22987 -0.15365 -0.26737 " pathEditMode="relative" rAng="0" ptsTypes="aaaa">
                                      <p:cBhvr>
                                        <p:cTn id="17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-120"/>
                                    </p:animMotion>
                                  </p:childTnLst>
                                </p:cTn>
                              </p:par>
                              <p:par>
                                <p:cTn id="1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 0.11007 0.03796 0.22014 0.07616 " pathEditMode="relative" ptsTypes="aA">
                                      <p:cBhvr>
                                        <p:cTn id="179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C -4.16667E-6 0 0.12257 0.01898 0.24532 0.03819 " pathEditMode="relative" rAng="0" ptsTypes="aA">
                                      <p:cBhvr>
                                        <p:cTn id="18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19"/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9 -0.03287 C 0.0099 -0.03218 0.14445 -0.0081 0.28021 0.01597 " pathEditMode="relative" rAng="0" ptsTypes="aA">
                                      <p:cBhvr>
                                        <p:cTn id="18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" y="24"/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C -4.16667E-6 0.00023 0.0974 0.02986 0.19532 0.06042 " pathEditMode="relative" rAng="0" ptsTypes="aA">
                                      <p:cBhvr>
                                        <p:cTn id="18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30"/>
                                    </p:animMotion>
                                  </p:childTnLst>
                                </p:cTn>
                              </p:par>
                              <p:par>
                                <p:cTn id="18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 0.08854 0.05139 0.17708 0.10278 " pathEditMode="relative" ptsTypes="aA">
                                      <p:cBhvr>
                                        <p:cTn id="187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62" grpId="2" animBg="1"/>
      <p:bldP spid="62" grpId="3" animBg="1"/>
      <p:bldP spid="33" grpId="0"/>
      <p:bldP spid="33" grpId="1"/>
      <p:bldP spid="33" grpId="2"/>
      <p:bldP spid="38" grpId="0"/>
      <p:bldP spid="38" grpId="1"/>
      <p:bldP spid="38" grpId="2"/>
      <p:bldP spid="38" grpId="3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42" grpId="0"/>
      <p:bldP spid="28" grpId="0"/>
      <p:bldP spid="28" grpId="1"/>
      <p:bldP spid="40" grpId="0"/>
      <p:bldP spid="40" grpId="1"/>
      <p:bldP spid="46" grpId="0"/>
      <p:bldP spid="46" grpId="1"/>
      <p:bldP spid="47" grpId="0"/>
      <p:bldP spid="47" grpId="1"/>
      <p:bldP spid="50" grpId="0" animBg="1"/>
      <p:bldP spid="50" grpId="1" animBg="1"/>
      <p:bldP spid="50" grpId="2" animBg="1"/>
      <p:bldP spid="51" grpId="0" animBg="1"/>
      <p:bldP spid="51" grpId="1" animBg="1"/>
      <p:bldP spid="51" grpId="2" animBg="1"/>
      <p:bldP spid="52" grpId="0" animBg="1"/>
      <p:bldP spid="52" grpId="1" animBg="1"/>
      <p:bldP spid="52" grpId="2" animBg="1"/>
      <p:bldP spid="53" grpId="0" animBg="1"/>
      <p:bldP spid="53" grpId="1" animBg="1"/>
      <p:bldP spid="53" grpId="2" animBg="1"/>
      <p:bldP spid="54" grpId="0" animBg="1"/>
      <p:bldP spid="54" grpId="1" animBg="1"/>
      <p:bldP spid="54" grpId="2" animBg="1"/>
      <p:bldP spid="58" grpId="0"/>
      <p:bldP spid="39" grpId="0"/>
      <p:bldP spid="39" grpId="1"/>
      <p:bldP spid="39" grpId="2"/>
      <p:bldP spid="39" grpId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9"/>
          <p:cNvPicPr>
            <a:picLocks noChangeAspect="1" noChangeArrowheads="1"/>
          </p:cNvPicPr>
          <p:nvPr/>
        </p:nvPicPr>
        <p:blipFill>
          <a:blip r:embed="rId2"/>
          <a:srcRect l="2356" r="3424"/>
          <a:stretch>
            <a:fillRect/>
          </a:stretch>
        </p:blipFill>
        <p:spPr bwMode="auto">
          <a:xfrm>
            <a:off x="-3537" y="0"/>
            <a:ext cx="609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3064" y="5867400"/>
            <a:ext cx="915706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4"/>
          <p:cNvGrpSpPr/>
          <p:nvPr/>
        </p:nvGrpSpPr>
        <p:grpSpPr>
          <a:xfrm>
            <a:off x="-13063" y="5507009"/>
            <a:ext cx="1091140" cy="1350991"/>
            <a:chOff x="-13063" y="5507009"/>
            <a:chExt cx="1091140" cy="1350991"/>
          </a:xfrm>
        </p:grpSpPr>
        <p:sp>
          <p:nvSpPr>
            <p:cNvPr id="15" name="Rectangle 14"/>
            <p:cNvSpPr/>
            <p:nvPr/>
          </p:nvSpPr>
          <p:spPr>
            <a:xfrm>
              <a:off x="0" y="6477000"/>
              <a:ext cx="10668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37" descr="ps_logo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13063" y="5507009"/>
              <a:ext cx="1091140" cy="1350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" name="Text Box 46"/>
          <p:cNvSpPr txBox="1">
            <a:spLocks noChangeArrowheads="1"/>
          </p:cNvSpPr>
          <p:nvPr/>
        </p:nvSpPr>
        <p:spPr bwMode="auto">
          <a:xfrm>
            <a:off x="3464806" y="4657795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H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-87084" y="694267"/>
            <a:ext cx="6502398" cy="4443787"/>
            <a:chOff x="-87084" y="694267"/>
            <a:chExt cx="6502398" cy="4443787"/>
          </a:xfrm>
        </p:grpSpPr>
        <p:sp>
          <p:nvSpPr>
            <p:cNvPr id="22" name="Freeform 21"/>
            <p:cNvSpPr/>
            <p:nvPr/>
          </p:nvSpPr>
          <p:spPr>
            <a:xfrm>
              <a:off x="-14514" y="3582606"/>
              <a:ext cx="6429828" cy="1555448"/>
            </a:xfrm>
            <a:custGeom>
              <a:avLst/>
              <a:gdLst>
                <a:gd name="connsiteX0" fmla="*/ 0 w 6241143"/>
                <a:gd name="connsiteY0" fmla="*/ 1265163 h 1555448"/>
                <a:gd name="connsiteX1" fmla="*/ 1016000 w 6241143"/>
                <a:gd name="connsiteY1" fmla="*/ 568477 h 1555448"/>
                <a:gd name="connsiteX2" fmla="*/ 2119086 w 6241143"/>
                <a:gd name="connsiteY2" fmla="*/ 89505 h 1555448"/>
                <a:gd name="connsiteX3" fmla="*/ 3236686 w 6241143"/>
                <a:gd name="connsiteY3" fmla="*/ 31448 h 1555448"/>
                <a:gd name="connsiteX4" fmla="*/ 4151086 w 6241143"/>
                <a:gd name="connsiteY4" fmla="*/ 234648 h 1555448"/>
                <a:gd name="connsiteX5" fmla="*/ 5326743 w 6241143"/>
                <a:gd name="connsiteY5" fmla="*/ 873277 h 1555448"/>
                <a:gd name="connsiteX6" fmla="*/ 6241143 w 6241143"/>
                <a:gd name="connsiteY6" fmla="*/ 1555448 h 1555448"/>
                <a:gd name="connsiteX0" fmla="*/ 188685 w 6429828"/>
                <a:gd name="connsiteY0" fmla="*/ 1265163 h 1555448"/>
                <a:gd name="connsiteX1" fmla="*/ 0 w 6429828"/>
                <a:gd name="connsiteY1" fmla="*/ 1453848 h 1555448"/>
                <a:gd name="connsiteX2" fmla="*/ 1204685 w 6429828"/>
                <a:gd name="connsiteY2" fmla="*/ 568477 h 1555448"/>
                <a:gd name="connsiteX3" fmla="*/ 2307771 w 6429828"/>
                <a:gd name="connsiteY3" fmla="*/ 89505 h 1555448"/>
                <a:gd name="connsiteX4" fmla="*/ 3425371 w 6429828"/>
                <a:gd name="connsiteY4" fmla="*/ 31448 h 1555448"/>
                <a:gd name="connsiteX5" fmla="*/ 4339771 w 6429828"/>
                <a:gd name="connsiteY5" fmla="*/ 234648 h 1555448"/>
                <a:gd name="connsiteX6" fmla="*/ 5515428 w 6429828"/>
                <a:gd name="connsiteY6" fmla="*/ 873277 h 1555448"/>
                <a:gd name="connsiteX7" fmla="*/ 6429828 w 6429828"/>
                <a:gd name="connsiteY7" fmla="*/ 1555448 h 1555448"/>
                <a:gd name="connsiteX0" fmla="*/ 188685 w 6429828"/>
                <a:gd name="connsiteY0" fmla="*/ 1265163 h 1555448"/>
                <a:gd name="connsiteX1" fmla="*/ 0 w 6429828"/>
                <a:gd name="connsiteY1" fmla="*/ 1453848 h 1555448"/>
                <a:gd name="connsiteX2" fmla="*/ 1204685 w 6429828"/>
                <a:gd name="connsiteY2" fmla="*/ 568477 h 1555448"/>
                <a:gd name="connsiteX3" fmla="*/ 2307771 w 6429828"/>
                <a:gd name="connsiteY3" fmla="*/ 89505 h 1555448"/>
                <a:gd name="connsiteX4" fmla="*/ 3425371 w 6429828"/>
                <a:gd name="connsiteY4" fmla="*/ 31448 h 1555448"/>
                <a:gd name="connsiteX5" fmla="*/ 4339771 w 6429828"/>
                <a:gd name="connsiteY5" fmla="*/ 234648 h 1555448"/>
                <a:gd name="connsiteX6" fmla="*/ 5515428 w 6429828"/>
                <a:gd name="connsiteY6" fmla="*/ 873277 h 1555448"/>
                <a:gd name="connsiteX7" fmla="*/ 6429828 w 6429828"/>
                <a:gd name="connsiteY7" fmla="*/ 1555448 h 1555448"/>
                <a:gd name="connsiteX0" fmla="*/ 0 w 6429828"/>
                <a:gd name="connsiteY0" fmla="*/ 1453848 h 1555448"/>
                <a:gd name="connsiteX1" fmla="*/ 1204685 w 6429828"/>
                <a:gd name="connsiteY1" fmla="*/ 568477 h 1555448"/>
                <a:gd name="connsiteX2" fmla="*/ 2307771 w 6429828"/>
                <a:gd name="connsiteY2" fmla="*/ 89505 h 1555448"/>
                <a:gd name="connsiteX3" fmla="*/ 3425371 w 6429828"/>
                <a:gd name="connsiteY3" fmla="*/ 31448 h 1555448"/>
                <a:gd name="connsiteX4" fmla="*/ 4339771 w 6429828"/>
                <a:gd name="connsiteY4" fmla="*/ 234648 h 1555448"/>
                <a:gd name="connsiteX5" fmla="*/ 5515428 w 6429828"/>
                <a:gd name="connsiteY5" fmla="*/ 873277 h 1555448"/>
                <a:gd name="connsiteX6" fmla="*/ 6429828 w 6429828"/>
                <a:gd name="connsiteY6" fmla="*/ 1555448 h 155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29828" h="1555448">
                  <a:moveTo>
                    <a:pt x="0" y="1453848"/>
                  </a:moveTo>
                  <a:cubicBezTo>
                    <a:pt x="169333" y="1337734"/>
                    <a:pt x="820056" y="795868"/>
                    <a:pt x="1204685" y="568477"/>
                  </a:cubicBezTo>
                  <a:cubicBezTo>
                    <a:pt x="1589314" y="341086"/>
                    <a:pt x="1937657" y="179010"/>
                    <a:pt x="2307771" y="89505"/>
                  </a:cubicBezTo>
                  <a:cubicBezTo>
                    <a:pt x="2677885" y="0"/>
                    <a:pt x="3086704" y="7258"/>
                    <a:pt x="3425371" y="31448"/>
                  </a:cubicBezTo>
                  <a:cubicBezTo>
                    <a:pt x="3764038" y="55638"/>
                    <a:pt x="3991428" y="94343"/>
                    <a:pt x="4339771" y="234648"/>
                  </a:cubicBezTo>
                  <a:cubicBezTo>
                    <a:pt x="4688114" y="374953"/>
                    <a:pt x="5167085" y="653144"/>
                    <a:pt x="5515428" y="873277"/>
                  </a:cubicBezTo>
                  <a:cubicBezTo>
                    <a:pt x="5863771" y="1093410"/>
                    <a:pt x="6146799" y="1324429"/>
                    <a:pt x="6429828" y="1555448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29029" y="2919789"/>
              <a:ext cx="6139543" cy="1158724"/>
            </a:xfrm>
            <a:custGeom>
              <a:avLst/>
              <a:gdLst>
                <a:gd name="connsiteX0" fmla="*/ 0 w 5950857"/>
                <a:gd name="connsiteY0" fmla="*/ 1100667 h 1173239"/>
                <a:gd name="connsiteX1" fmla="*/ 1103085 w 5950857"/>
                <a:gd name="connsiteY1" fmla="*/ 534610 h 1173239"/>
                <a:gd name="connsiteX2" fmla="*/ 2336800 w 5950857"/>
                <a:gd name="connsiteY2" fmla="*/ 84667 h 1173239"/>
                <a:gd name="connsiteX3" fmla="*/ 3425371 w 5950857"/>
                <a:gd name="connsiteY3" fmla="*/ 26610 h 1173239"/>
                <a:gd name="connsiteX4" fmla="*/ 4368800 w 5950857"/>
                <a:gd name="connsiteY4" fmla="*/ 200782 h 1173239"/>
                <a:gd name="connsiteX5" fmla="*/ 5007428 w 5950857"/>
                <a:gd name="connsiteY5" fmla="*/ 534610 h 1173239"/>
                <a:gd name="connsiteX6" fmla="*/ 5950857 w 5950857"/>
                <a:gd name="connsiteY6" fmla="*/ 1173239 h 1173239"/>
                <a:gd name="connsiteX0" fmla="*/ 0 w 5950857"/>
                <a:gd name="connsiteY0" fmla="*/ 1100667 h 1173239"/>
                <a:gd name="connsiteX1" fmla="*/ 1103085 w 5950857"/>
                <a:gd name="connsiteY1" fmla="*/ 534610 h 1173239"/>
                <a:gd name="connsiteX2" fmla="*/ 2336800 w 5950857"/>
                <a:gd name="connsiteY2" fmla="*/ 84667 h 1173239"/>
                <a:gd name="connsiteX3" fmla="*/ 3425371 w 5950857"/>
                <a:gd name="connsiteY3" fmla="*/ 26610 h 1173239"/>
                <a:gd name="connsiteX4" fmla="*/ 4368800 w 5950857"/>
                <a:gd name="connsiteY4" fmla="*/ 200782 h 1173239"/>
                <a:gd name="connsiteX5" fmla="*/ 5007428 w 5950857"/>
                <a:gd name="connsiteY5" fmla="*/ 534610 h 1173239"/>
                <a:gd name="connsiteX6" fmla="*/ 5950857 w 5950857"/>
                <a:gd name="connsiteY6" fmla="*/ 1173239 h 1173239"/>
                <a:gd name="connsiteX0" fmla="*/ 0 w 6139543"/>
                <a:gd name="connsiteY0" fmla="*/ 1100667 h 1347410"/>
                <a:gd name="connsiteX1" fmla="*/ 1103085 w 6139543"/>
                <a:gd name="connsiteY1" fmla="*/ 534610 h 1347410"/>
                <a:gd name="connsiteX2" fmla="*/ 2336800 w 6139543"/>
                <a:gd name="connsiteY2" fmla="*/ 84667 h 1347410"/>
                <a:gd name="connsiteX3" fmla="*/ 3425371 w 6139543"/>
                <a:gd name="connsiteY3" fmla="*/ 26610 h 1347410"/>
                <a:gd name="connsiteX4" fmla="*/ 4368800 w 6139543"/>
                <a:gd name="connsiteY4" fmla="*/ 200782 h 1347410"/>
                <a:gd name="connsiteX5" fmla="*/ 5007428 w 6139543"/>
                <a:gd name="connsiteY5" fmla="*/ 534610 h 1347410"/>
                <a:gd name="connsiteX6" fmla="*/ 6139543 w 6139543"/>
                <a:gd name="connsiteY6" fmla="*/ 1347410 h 1347410"/>
                <a:gd name="connsiteX0" fmla="*/ 0 w 6139543"/>
                <a:gd name="connsiteY0" fmla="*/ 1100667 h 1158724"/>
                <a:gd name="connsiteX1" fmla="*/ 1103085 w 6139543"/>
                <a:gd name="connsiteY1" fmla="*/ 534610 h 1158724"/>
                <a:gd name="connsiteX2" fmla="*/ 2336800 w 6139543"/>
                <a:gd name="connsiteY2" fmla="*/ 84667 h 1158724"/>
                <a:gd name="connsiteX3" fmla="*/ 3425371 w 6139543"/>
                <a:gd name="connsiteY3" fmla="*/ 26610 h 1158724"/>
                <a:gd name="connsiteX4" fmla="*/ 4368800 w 6139543"/>
                <a:gd name="connsiteY4" fmla="*/ 200782 h 1158724"/>
                <a:gd name="connsiteX5" fmla="*/ 5007428 w 6139543"/>
                <a:gd name="connsiteY5" fmla="*/ 534610 h 1158724"/>
                <a:gd name="connsiteX6" fmla="*/ 6139543 w 6139543"/>
                <a:gd name="connsiteY6" fmla="*/ 1158724 h 1158724"/>
                <a:gd name="connsiteX0" fmla="*/ 0 w 6139543"/>
                <a:gd name="connsiteY0" fmla="*/ 1100667 h 1158724"/>
                <a:gd name="connsiteX1" fmla="*/ 1103085 w 6139543"/>
                <a:gd name="connsiteY1" fmla="*/ 534610 h 1158724"/>
                <a:gd name="connsiteX2" fmla="*/ 2336800 w 6139543"/>
                <a:gd name="connsiteY2" fmla="*/ 84667 h 1158724"/>
                <a:gd name="connsiteX3" fmla="*/ 3425371 w 6139543"/>
                <a:gd name="connsiteY3" fmla="*/ 26610 h 1158724"/>
                <a:gd name="connsiteX4" fmla="*/ 4368800 w 6139543"/>
                <a:gd name="connsiteY4" fmla="*/ 200782 h 1158724"/>
                <a:gd name="connsiteX5" fmla="*/ 5007428 w 6139543"/>
                <a:gd name="connsiteY5" fmla="*/ 534610 h 1158724"/>
                <a:gd name="connsiteX6" fmla="*/ 6139543 w 6139543"/>
                <a:gd name="connsiteY6" fmla="*/ 1158724 h 1158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39543" h="1158724">
                  <a:moveTo>
                    <a:pt x="0" y="1100667"/>
                  </a:moveTo>
                  <a:cubicBezTo>
                    <a:pt x="356809" y="902305"/>
                    <a:pt x="713618" y="703943"/>
                    <a:pt x="1103085" y="534610"/>
                  </a:cubicBezTo>
                  <a:cubicBezTo>
                    <a:pt x="1492552" y="365277"/>
                    <a:pt x="1949752" y="169334"/>
                    <a:pt x="2336800" y="84667"/>
                  </a:cubicBezTo>
                  <a:cubicBezTo>
                    <a:pt x="2723848" y="0"/>
                    <a:pt x="3086704" y="7258"/>
                    <a:pt x="3425371" y="26610"/>
                  </a:cubicBezTo>
                  <a:cubicBezTo>
                    <a:pt x="3764038" y="45962"/>
                    <a:pt x="4105124" y="116115"/>
                    <a:pt x="4368800" y="200782"/>
                  </a:cubicBezTo>
                  <a:cubicBezTo>
                    <a:pt x="4632476" y="285449"/>
                    <a:pt x="4712304" y="374953"/>
                    <a:pt x="5007428" y="534610"/>
                  </a:cubicBezTo>
                  <a:cubicBezTo>
                    <a:pt x="5302552" y="694267"/>
                    <a:pt x="5799666" y="920447"/>
                    <a:pt x="6139543" y="1158724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3543" y="2443237"/>
              <a:ext cx="6052457" cy="909562"/>
            </a:xfrm>
            <a:custGeom>
              <a:avLst/>
              <a:gdLst>
                <a:gd name="connsiteX0" fmla="*/ 0 w 5878286"/>
                <a:gd name="connsiteY0" fmla="*/ 895048 h 909562"/>
                <a:gd name="connsiteX1" fmla="*/ 870857 w 5878286"/>
                <a:gd name="connsiteY1" fmla="*/ 517676 h 909562"/>
                <a:gd name="connsiteX2" fmla="*/ 1930400 w 5878286"/>
                <a:gd name="connsiteY2" fmla="*/ 183848 h 909562"/>
                <a:gd name="connsiteX3" fmla="*/ 2960914 w 5878286"/>
                <a:gd name="connsiteY3" fmla="*/ 9676 h 909562"/>
                <a:gd name="connsiteX4" fmla="*/ 4107543 w 5878286"/>
                <a:gd name="connsiteY4" fmla="*/ 125790 h 909562"/>
                <a:gd name="connsiteX5" fmla="*/ 5283200 w 5878286"/>
                <a:gd name="connsiteY5" fmla="*/ 546705 h 909562"/>
                <a:gd name="connsiteX6" fmla="*/ 5878286 w 5878286"/>
                <a:gd name="connsiteY6" fmla="*/ 909562 h 909562"/>
                <a:gd name="connsiteX0" fmla="*/ 0 w 6052457"/>
                <a:gd name="connsiteY0" fmla="*/ 895048 h 909562"/>
                <a:gd name="connsiteX1" fmla="*/ 870857 w 6052457"/>
                <a:gd name="connsiteY1" fmla="*/ 517676 h 909562"/>
                <a:gd name="connsiteX2" fmla="*/ 1930400 w 6052457"/>
                <a:gd name="connsiteY2" fmla="*/ 183848 h 909562"/>
                <a:gd name="connsiteX3" fmla="*/ 2960914 w 6052457"/>
                <a:gd name="connsiteY3" fmla="*/ 9676 h 909562"/>
                <a:gd name="connsiteX4" fmla="*/ 4107543 w 6052457"/>
                <a:gd name="connsiteY4" fmla="*/ 125790 h 909562"/>
                <a:gd name="connsiteX5" fmla="*/ 5283200 w 6052457"/>
                <a:gd name="connsiteY5" fmla="*/ 546705 h 909562"/>
                <a:gd name="connsiteX6" fmla="*/ 6052457 w 6052457"/>
                <a:gd name="connsiteY6" fmla="*/ 909562 h 9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52457" h="909562">
                  <a:moveTo>
                    <a:pt x="0" y="895048"/>
                  </a:moveTo>
                  <a:cubicBezTo>
                    <a:pt x="274562" y="765628"/>
                    <a:pt x="549124" y="636209"/>
                    <a:pt x="870857" y="517676"/>
                  </a:cubicBezTo>
                  <a:cubicBezTo>
                    <a:pt x="1192590" y="399143"/>
                    <a:pt x="1582057" y="268515"/>
                    <a:pt x="1930400" y="183848"/>
                  </a:cubicBezTo>
                  <a:cubicBezTo>
                    <a:pt x="2278743" y="99181"/>
                    <a:pt x="2598057" y="19352"/>
                    <a:pt x="2960914" y="9676"/>
                  </a:cubicBezTo>
                  <a:cubicBezTo>
                    <a:pt x="3323771" y="0"/>
                    <a:pt x="3720495" y="36285"/>
                    <a:pt x="4107543" y="125790"/>
                  </a:cubicBezTo>
                  <a:cubicBezTo>
                    <a:pt x="4494591" y="215295"/>
                    <a:pt x="4959048" y="416076"/>
                    <a:pt x="5283200" y="546705"/>
                  </a:cubicBezTo>
                  <a:cubicBezTo>
                    <a:pt x="5607352" y="677334"/>
                    <a:pt x="5902476" y="793448"/>
                    <a:pt x="6052457" y="909562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1" y="1894115"/>
              <a:ext cx="6125028" cy="907144"/>
            </a:xfrm>
            <a:custGeom>
              <a:avLst/>
              <a:gdLst>
                <a:gd name="connsiteX0" fmla="*/ 0 w 5863771"/>
                <a:gd name="connsiteY0" fmla="*/ 776515 h 776515"/>
                <a:gd name="connsiteX1" fmla="*/ 957943 w 5863771"/>
                <a:gd name="connsiteY1" fmla="*/ 384629 h 776515"/>
                <a:gd name="connsiteX2" fmla="*/ 2177143 w 5863771"/>
                <a:gd name="connsiteY2" fmla="*/ 108857 h 776515"/>
                <a:gd name="connsiteX3" fmla="*/ 3193143 w 5863771"/>
                <a:gd name="connsiteY3" fmla="*/ 7257 h 776515"/>
                <a:gd name="connsiteX4" fmla="*/ 4209143 w 5863771"/>
                <a:gd name="connsiteY4" fmla="*/ 152400 h 776515"/>
                <a:gd name="connsiteX5" fmla="*/ 5254171 w 5863771"/>
                <a:gd name="connsiteY5" fmla="*/ 457200 h 776515"/>
                <a:gd name="connsiteX6" fmla="*/ 5863771 w 5863771"/>
                <a:gd name="connsiteY6" fmla="*/ 732972 h 776515"/>
                <a:gd name="connsiteX0" fmla="*/ 0 w 6125028"/>
                <a:gd name="connsiteY0" fmla="*/ 776515 h 907144"/>
                <a:gd name="connsiteX1" fmla="*/ 957943 w 6125028"/>
                <a:gd name="connsiteY1" fmla="*/ 384629 h 907144"/>
                <a:gd name="connsiteX2" fmla="*/ 2177143 w 6125028"/>
                <a:gd name="connsiteY2" fmla="*/ 108857 h 907144"/>
                <a:gd name="connsiteX3" fmla="*/ 3193143 w 6125028"/>
                <a:gd name="connsiteY3" fmla="*/ 7257 h 907144"/>
                <a:gd name="connsiteX4" fmla="*/ 4209143 w 6125028"/>
                <a:gd name="connsiteY4" fmla="*/ 152400 h 907144"/>
                <a:gd name="connsiteX5" fmla="*/ 5254171 w 6125028"/>
                <a:gd name="connsiteY5" fmla="*/ 457200 h 907144"/>
                <a:gd name="connsiteX6" fmla="*/ 6125028 w 6125028"/>
                <a:gd name="connsiteY6" fmla="*/ 907144 h 907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25028" h="907144">
                  <a:moveTo>
                    <a:pt x="0" y="776515"/>
                  </a:moveTo>
                  <a:cubicBezTo>
                    <a:pt x="297543" y="636210"/>
                    <a:pt x="595086" y="495905"/>
                    <a:pt x="957943" y="384629"/>
                  </a:cubicBezTo>
                  <a:cubicBezTo>
                    <a:pt x="1320800" y="273353"/>
                    <a:pt x="1804610" y="171752"/>
                    <a:pt x="2177143" y="108857"/>
                  </a:cubicBezTo>
                  <a:cubicBezTo>
                    <a:pt x="2549676" y="45962"/>
                    <a:pt x="2854476" y="0"/>
                    <a:pt x="3193143" y="7257"/>
                  </a:cubicBezTo>
                  <a:cubicBezTo>
                    <a:pt x="3531810" y="14514"/>
                    <a:pt x="3865638" y="77410"/>
                    <a:pt x="4209143" y="152400"/>
                  </a:cubicBezTo>
                  <a:cubicBezTo>
                    <a:pt x="4552648" y="227390"/>
                    <a:pt x="4934857" y="331409"/>
                    <a:pt x="5254171" y="457200"/>
                  </a:cubicBezTo>
                  <a:cubicBezTo>
                    <a:pt x="5573485" y="582991"/>
                    <a:pt x="5958113" y="817639"/>
                    <a:pt x="6125028" y="907144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-43543" y="1296611"/>
              <a:ext cx="6110513" cy="836990"/>
            </a:xfrm>
            <a:custGeom>
              <a:avLst/>
              <a:gdLst>
                <a:gd name="connsiteX0" fmla="*/ 0 w 5588000"/>
                <a:gd name="connsiteY0" fmla="*/ 590248 h 648305"/>
                <a:gd name="connsiteX1" fmla="*/ 1088571 w 5588000"/>
                <a:gd name="connsiteY1" fmla="*/ 299962 h 648305"/>
                <a:gd name="connsiteX2" fmla="*/ 2220686 w 5588000"/>
                <a:gd name="connsiteY2" fmla="*/ 67734 h 648305"/>
                <a:gd name="connsiteX3" fmla="*/ 3164114 w 5588000"/>
                <a:gd name="connsiteY3" fmla="*/ 38705 h 648305"/>
                <a:gd name="connsiteX4" fmla="*/ 4412343 w 5588000"/>
                <a:gd name="connsiteY4" fmla="*/ 299962 h 648305"/>
                <a:gd name="connsiteX5" fmla="*/ 5588000 w 5588000"/>
                <a:gd name="connsiteY5" fmla="*/ 648305 h 648305"/>
                <a:gd name="connsiteX0" fmla="*/ 0 w 5588000"/>
                <a:gd name="connsiteY0" fmla="*/ 590248 h 648305"/>
                <a:gd name="connsiteX1" fmla="*/ 1088571 w 5588000"/>
                <a:gd name="connsiteY1" fmla="*/ 299962 h 648305"/>
                <a:gd name="connsiteX2" fmla="*/ 2220686 w 5588000"/>
                <a:gd name="connsiteY2" fmla="*/ 67734 h 648305"/>
                <a:gd name="connsiteX3" fmla="*/ 3164114 w 5588000"/>
                <a:gd name="connsiteY3" fmla="*/ 38705 h 648305"/>
                <a:gd name="connsiteX4" fmla="*/ 4412343 w 5588000"/>
                <a:gd name="connsiteY4" fmla="*/ 299962 h 648305"/>
                <a:gd name="connsiteX5" fmla="*/ 5181600 w 5588000"/>
                <a:gd name="connsiteY5" fmla="*/ 532191 h 648305"/>
                <a:gd name="connsiteX6" fmla="*/ 5588000 w 5588000"/>
                <a:gd name="connsiteY6" fmla="*/ 648305 h 648305"/>
                <a:gd name="connsiteX0" fmla="*/ 0 w 5921828"/>
                <a:gd name="connsiteY0" fmla="*/ 590248 h 836990"/>
                <a:gd name="connsiteX1" fmla="*/ 1088571 w 5921828"/>
                <a:gd name="connsiteY1" fmla="*/ 299962 h 836990"/>
                <a:gd name="connsiteX2" fmla="*/ 2220686 w 5921828"/>
                <a:gd name="connsiteY2" fmla="*/ 67734 h 836990"/>
                <a:gd name="connsiteX3" fmla="*/ 3164114 w 5921828"/>
                <a:gd name="connsiteY3" fmla="*/ 38705 h 836990"/>
                <a:gd name="connsiteX4" fmla="*/ 4412343 w 5921828"/>
                <a:gd name="connsiteY4" fmla="*/ 299962 h 836990"/>
                <a:gd name="connsiteX5" fmla="*/ 5181600 w 5921828"/>
                <a:gd name="connsiteY5" fmla="*/ 532191 h 836990"/>
                <a:gd name="connsiteX6" fmla="*/ 5921828 w 5921828"/>
                <a:gd name="connsiteY6" fmla="*/ 836990 h 836990"/>
                <a:gd name="connsiteX0" fmla="*/ 181429 w 6103257"/>
                <a:gd name="connsiteY0" fmla="*/ 590248 h 836990"/>
                <a:gd name="connsiteX1" fmla="*/ 181429 w 6103257"/>
                <a:gd name="connsiteY1" fmla="*/ 575733 h 836990"/>
                <a:gd name="connsiteX2" fmla="*/ 1270000 w 6103257"/>
                <a:gd name="connsiteY2" fmla="*/ 299962 h 836990"/>
                <a:gd name="connsiteX3" fmla="*/ 2402115 w 6103257"/>
                <a:gd name="connsiteY3" fmla="*/ 67734 h 836990"/>
                <a:gd name="connsiteX4" fmla="*/ 3345543 w 6103257"/>
                <a:gd name="connsiteY4" fmla="*/ 38705 h 836990"/>
                <a:gd name="connsiteX5" fmla="*/ 4593772 w 6103257"/>
                <a:gd name="connsiteY5" fmla="*/ 299962 h 836990"/>
                <a:gd name="connsiteX6" fmla="*/ 5363029 w 6103257"/>
                <a:gd name="connsiteY6" fmla="*/ 532191 h 836990"/>
                <a:gd name="connsiteX7" fmla="*/ 6103257 w 6103257"/>
                <a:gd name="connsiteY7" fmla="*/ 836990 h 836990"/>
                <a:gd name="connsiteX0" fmla="*/ 370113 w 6291941"/>
                <a:gd name="connsiteY0" fmla="*/ 590248 h 839409"/>
                <a:gd name="connsiteX1" fmla="*/ 370113 w 6291941"/>
                <a:gd name="connsiteY1" fmla="*/ 575733 h 839409"/>
                <a:gd name="connsiteX2" fmla="*/ 181428 w 6291941"/>
                <a:gd name="connsiteY2" fmla="*/ 793447 h 839409"/>
                <a:gd name="connsiteX3" fmla="*/ 1458684 w 6291941"/>
                <a:gd name="connsiteY3" fmla="*/ 299962 h 839409"/>
                <a:gd name="connsiteX4" fmla="*/ 2590799 w 6291941"/>
                <a:gd name="connsiteY4" fmla="*/ 67734 h 839409"/>
                <a:gd name="connsiteX5" fmla="*/ 3534227 w 6291941"/>
                <a:gd name="connsiteY5" fmla="*/ 38705 h 839409"/>
                <a:gd name="connsiteX6" fmla="*/ 4782456 w 6291941"/>
                <a:gd name="connsiteY6" fmla="*/ 299962 h 839409"/>
                <a:gd name="connsiteX7" fmla="*/ 5551713 w 6291941"/>
                <a:gd name="connsiteY7" fmla="*/ 532191 h 839409"/>
                <a:gd name="connsiteX8" fmla="*/ 6291941 w 6291941"/>
                <a:gd name="connsiteY8" fmla="*/ 836990 h 839409"/>
                <a:gd name="connsiteX0" fmla="*/ 370113 w 6291941"/>
                <a:gd name="connsiteY0" fmla="*/ 590248 h 839409"/>
                <a:gd name="connsiteX1" fmla="*/ 370113 w 6291941"/>
                <a:gd name="connsiteY1" fmla="*/ 575733 h 839409"/>
                <a:gd name="connsiteX2" fmla="*/ 181428 w 6291941"/>
                <a:gd name="connsiteY2" fmla="*/ 793447 h 839409"/>
                <a:gd name="connsiteX3" fmla="*/ 1458684 w 6291941"/>
                <a:gd name="connsiteY3" fmla="*/ 299962 h 839409"/>
                <a:gd name="connsiteX4" fmla="*/ 2590799 w 6291941"/>
                <a:gd name="connsiteY4" fmla="*/ 67734 h 839409"/>
                <a:gd name="connsiteX5" fmla="*/ 3534227 w 6291941"/>
                <a:gd name="connsiteY5" fmla="*/ 38705 h 839409"/>
                <a:gd name="connsiteX6" fmla="*/ 4782456 w 6291941"/>
                <a:gd name="connsiteY6" fmla="*/ 299962 h 839409"/>
                <a:gd name="connsiteX7" fmla="*/ 5551713 w 6291941"/>
                <a:gd name="connsiteY7" fmla="*/ 532191 h 839409"/>
                <a:gd name="connsiteX8" fmla="*/ 6291941 w 6291941"/>
                <a:gd name="connsiteY8" fmla="*/ 836990 h 839409"/>
                <a:gd name="connsiteX0" fmla="*/ 367694 w 6289522"/>
                <a:gd name="connsiteY0" fmla="*/ 590248 h 836990"/>
                <a:gd name="connsiteX1" fmla="*/ 367694 w 6289522"/>
                <a:gd name="connsiteY1" fmla="*/ 575733 h 836990"/>
                <a:gd name="connsiteX2" fmla="*/ 382209 w 6289522"/>
                <a:gd name="connsiteY2" fmla="*/ 561219 h 836990"/>
                <a:gd name="connsiteX3" fmla="*/ 179009 w 6289522"/>
                <a:gd name="connsiteY3" fmla="*/ 793447 h 836990"/>
                <a:gd name="connsiteX4" fmla="*/ 1456265 w 6289522"/>
                <a:gd name="connsiteY4" fmla="*/ 299962 h 836990"/>
                <a:gd name="connsiteX5" fmla="*/ 2588380 w 6289522"/>
                <a:gd name="connsiteY5" fmla="*/ 67734 h 836990"/>
                <a:gd name="connsiteX6" fmla="*/ 3531808 w 6289522"/>
                <a:gd name="connsiteY6" fmla="*/ 38705 h 836990"/>
                <a:gd name="connsiteX7" fmla="*/ 4780037 w 6289522"/>
                <a:gd name="connsiteY7" fmla="*/ 299962 h 836990"/>
                <a:gd name="connsiteX8" fmla="*/ 5549294 w 6289522"/>
                <a:gd name="connsiteY8" fmla="*/ 532191 h 836990"/>
                <a:gd name="connsiteX9" fmla="*/ 6289522 w 6289522"/>
                <a:gd name="connsiteY9" fmla="*/ 836990 h 836990"/>
                <a:gd name="connsiteX0" fmla="*/ 367694 w 6289522"/>
                <a:gd name="connsiteY0" fmla="*/ 590248 h 836990"/>
                <a:gd name="connsiteX1" fmla="*/ 367694 w 6289522"/>
                <a:gd name="connsiteY1" fmla="*/ 575733 h 836990"/>
                <a:gd name="connsiteX2" fmla="*/ 382209 w 6289522"/>
                <a:gd name="connsiteY2" fmla="*/ 561219 h 836990"/>
                <a:gd name="connsiteX3" fmla="*/ 179009 w 6289522"/>
                <a:gd name="connsiteY3" fmla="*/ 793447 h 836990"/>
                <a:gd name="connsiteX4" fmla="*/ 1456265 w 6289522"/>
                <a:gd name="connsiteY4" fmla="*/ 299962 h 836990"/>
                <a:gd name="connsiteX5" fmla="*/ 2588380 w 6289522"/>
                <a:gd name="connsiteY5" fmla="*/ 67734 h 836990"/>
                <a:gd name="connsiteX6" fmla="*/ 3531808 w 6289522"/>
                <a:gd name="connsiteY6" fmla="*/ 38705 h 836990"/>
                <a:gd name="connsiteX7" fmla="*/ 4780037 w 6289522"/>
                <a:gd name="connsiteY7" fmla="*/ 299962 h 836990"/>
                <a:gd name="connsiteX8" fmla="*/ 5549294 w 6289522"/>
                <a:gd name="connsiteY8" fmla="*/ 532191 h 836990"/>
                <a:gd name="connsiteX9" fmla="*/ 6289522 w 6289522"/>
                <a:gd name="connsiteY9" fmla="*/ 836990 h 836990"/>
                <a:gd name="connsiteX0" fmla="*/ 370113 w 6291941"/>
                <a:gd name="connsiteY0" fmla="*/ 590248 h 839409"/>
                <a:gd name="connsiteX1" fmla="*/ 370113 w 6291941"/>
                <a:gd name="connsiteY1" fmla="*/ 575733 h 839409"/>
                <a:gd name="connsiteX2" fmla="*/ 181428 w 6291941"/>
                <a:gd name="connsiteY2" fmla="*/ 793447 h 839409"/>
                <a:gd name="connsiteX3" fmla="*/ 1458684 w 6291941"/>
                <a:gd name="connsiteY3" fmla="*/ 299962 h 839409"/>
                <a:gd name="connsiteX4" fmla="*/ 2590799 w 6291941"/>
                <a:gd name="connsiteY4" fmla="*/ 67734 h 839409"/>
                <a:gd name="connsiteX5" fmla="*/ 3534227 w 6291941"/>
                <a:gd name="connsiteY5" fmla="*/ 38705 h 839409"/>
                <a:gd name="connsiteX6" fmla="*/ 4782456 w 6291941"/>
                <a:gd name="connsiteY6" fmla="*/ 299962 h 839409"/>
                <a:gd name="connsiteX7" fmla="*/ 5551713 w 6291941"/>
                <a:gd name="connsiteY7" fmla="*/ 532191 h 839409"/>
                <a:gd name="connsiteX8" fmla="*/ 6291941 w 6291941"/>
                <a:gd name="connsiteY8" fmla="*/ 836990 h 839409"/>
                <a:gd name="connsiteX0" fmla="*/ 370114 w 6291942"/>
                <a:gd name="connsiteY0" fmla="*/ 590248 h 841828"/>
                <a:gd name="connsiteX1" fmla="*/ 181429 w 6291942"/>
                <a:gd name="connsiteY1" fmla="*/ 793447 h 841828"/>
                <a:gd name="connsiteX2" fmla="*/ 1458685 w 6291942"/>
                <a:gd name="connsiteY2" fmla="*/ 299962 h 841828"/>
                <a:gd name="connsiteX3" fmla="*/ 2590800 w 6291942"/>
                <a:gd name="connsiteY3" fmla="*/ 67734 h 841828"/>
                <a:gd name="connsiteX4" fmla="*/ 3534228 w 6291942"/>
                <a:gd name="connsiteY4" fmla="*/ 38705 h 841828"/>
                <a:gd name="connsiteX5" fmla="*/ 4782457 w 6291942"/>
                <a:gd name="connsiteY5" fmla="*/ 299962 h 841828"/>
                <a:gd name="connsiteX6" fmla="*/ 5551714 w 6291942"/>
                <a:gd name="connsiteY6" fmla="*/ 532191 h 841828"/>
                <a:gd name="connsiteX7" fmla="*/ 6291942 w 6291942"/>
                <a:gd name="connsiteY7" fmla="*/ 836990 h 841828"/>
                <a:gd name="connsiteX0" fmla="*/ 372532 w 6294360"/>
                <a:gd name="connsiteY0" fmla="*/ 590248 h 844247"/>
                <a:gd name="connsiteX1" fmla="*/ 358019 w 6294360"/>
                <a:gd name="connsiteY1" fmla="*/ 604760 h 844247"/>
                <a:gd name="connsiteX2" fmla="*/ 183847 w 6294360"/>
                <a:gd name="connsiteY2" fmla="*/ 793447 h 844247"/>
                <a:gd name="connsiteX3" fmla="*/ 1461103 w 6294360"/>
                <a:gd name="connsiteY3" fmla="*/ 299962 h 844247"/>
                <a:gd name="connsiteX4" fmla="*/ 2593218 w 6294360"/>
                <a:gd name="connsiteY4" fmla="*/ 67734 h 844247"/>
                <a:gd name="connsiteX5" fmla="*/ 3536646 w 6294360"/>
                <a:gd name="connsiteY5" fmla="*/ 38705 h 844247"/>
                <a:gd name="connsiteX6" fmla="*/ 4784875 w 6294360"/>
                <a:gd name="connsiteY6" fmla="*/ 299962 h 844247"/>
                <a:gd name="connsiteX7" fmla="*/ 5554132 w 6294360"/>
                <a:gd name="connsiteY7" fmla="*/ 532191 h 844247"/>
                <a:gd name="connsiteX8" fmla="*/ 6294360 w 6294360"/>
                <a:gd name="connsiteY8" fmla="*/ 836990 h 844247"/>
                <a:gd name="connsiteX0" fmla="*/ 372532 w 6294360"/>
                <a:gd name="connsiteY0" fmla="*/ 590248 h 844247"/>
                <a:gd name="connsiteX1" fmla="*/ 358019 w 6294360"/>
                <a:gd name="connsiteY1" fmla="*/ 604760 h 844247"/>
                <a:gd name="connsiteX2" fmla="*/ 183847 w 6294360"/>
                <a:gd name="connsiteY2" fmla="*/ 793447 h 844247"/>
                <a:gd name="connsiteX3" fmla="*/ 1461103 w 6294360"/>
                <a:gd name="connsiteY3" fmla="*/ 299962 h 844247"/>
                <a:gd name="connsiteX4" fmla="*/ 2593218 w 6294360"/>
                <a:gd name="connsiteY4" fmla="*/ 67734 h 844247"/>
                <a:gd name="connsiteX5" fmla="*/ 3536646 w 6294360"/>
                <a:gd name="connsiteY5" fmla="*/ 38705 h 844247"/>
                <a:gd name="connsiteX6" fmla="*/ 4784875 w 6294360"/>
                <a:gd name="connsiteY6" fmla="*/ 299962 h 844247"/>
                <a:gd name="connsiteX7" fmla="*/ 5554132 w 6294360"/>
                <a:gd name="connsiteY7" fmla="*/ 532191 h 844247"/>
                <a:gd name="connsiteX8" fmla="*/ 6294360 w 6294360"/>
                <a:gd name="connsiteY8" fmla="*/ 836990 h 844247"/>
                <a:gd name="connsiteX0" fmla="*/ 370113 w 6291941"/>
                <a:gd name="connsiteY0" fmla="*/ 590248 h 841828"/>
                <a:gd name="connsiteX1" fmla="*/ 181428 w 6291941"/>
                <a:gd name="connsiteY1" fmla="*/ 793447 h 841828"/>
                <a:gd name="connsiteX2" fmla="*/ 1458684 w 6291941"/>
                <a:gd name="connsiteY2" fmla="*/ 299962 h 841828"/>
                <a:gd name="connsiteX3" fmla="*/ 2590799 w 6291941"/>
                <a:gd name="connsiteY3" fmla="*/ 67734 h 841828"/>
                <a:gd name="connsiteX4" fmla="*/ 3534227 w 6291941"/>
                <a:gd name="connsiteY4" fmla="*/ 38705 h 841828"/>
                <a:gd name="connsiteX5" fmla="*/ 4782456 w 6291941"/>
                <a:gd name="connsiteY5" fmla="*/ 299962 h 841828"/>
                <a:gd name="connsiteX6" fmla="*/ 5551713 w 6291941"/>
                <a:gd name="connsiteY6" fmla="*/ 532191 h 841828"/>
                <a:gd name="connsiteX7" fmla="*/ 6291941 w 6291941"/>
                <a:gd name="connsiteY7" fmla="*/ 836990 h 841828"/>
                <a:gd name="connsiteX0" fmla="*/ 55638 w 6354837"/>
                <a:gd name="connsiteY0" fmla="*/ 416077 h 836990"/>
                <a:gd name="connsiteX1" fmla="*/ 244324 w 6354837"/>
                <a:gd name="connsiteY1" fmla="*/ 793447 h 836990"/>
                <a:gd name="connsiteX2" fmla="*/ 1521580 w 6354837"/>
                <a:gd name="connsiteY2" fmla="*/ 299962 h 836990"/>
                <a:gd name="connsiteX3" fmla="*/ 2653695 w 6354837"/>
                <a:gd name="connsiteY3" fmla="*/ 67734 h 836990"/>
                <a:gd name="connsiteX4" fmla="*/ 3597123 w 6354837"/>
                <a:gd name="connsiteY4" fmla="*/ 38705 h 836990"/>
                <a:gd name="connsiteX5" fmla="*/ 4845352 w 6354837"/>
                <a:gd name="connsiteY5" fmla="*/ 299962 h 836990"/>
                <a:gd name="connsiteX6" fmla="*/ 5614609 w 6354837"/>
                <a:gd name="connsiteY6" fmla="*/ 532191 h 836990"/>
                <a:gd name="connsiteX7" fmla="*/ 6354837 w 6354837"/>
                <a:gd name="connsiteY7" fmla="*/ 836990 h 836990"/>
                <a:gd name="connsiteX0" fmla="*/ 55638 w 6354837"/>
                <a:gd name="connsiteY0" fmla="*/ 416077 h 836990"/>
                <a:gd name="connsiteX1" fmla="*/ 244324 w 6354837"/>
                <a:gd name="connsiteY1" fmla="*/ 793447 h 836990"/>
                <a:gd name="connsiteX2" fmla="*/ 1521580 w 6354837"/>
                <a:gd name="connsiteY2" fmla="*/ 299962 h 836990"/>
                <a:gd name="connsiteX3" fmla="*/ 2653695 w 6354837"/>
                <a:gd name="connsiteY3" fmla="*/ 67734 h 836990"/>
                <a:gd name="connsiteX4" fmla="*/ 3597123 w 6354837"/>
                <a:gd name="connsiteY4" fmla="*/ 38705 h 836990"/>
                <a:gd name="connsiteX5" fmla="*/ 4845352 w 6354837"/>
                <a:gd name="connsiteY5" fmla="*/ 299962 h 836990"/>
                <a:gd name="connsiteX6" fmla="*/ 5614609 w 6354837"/>
                <a:gd name="connsiteY6" fmla="*/ 532191 h 836990"/>
                <a:gd name="connsiteX7" fmla="*/ 6354837 w 6354837"/>
                <a:gd name="connsiteY7" fmla="*/ 836990 h 836990"/>
                <a:gd name="connsiteX0" fmla="*/ 0 w 6110513"/>
                <a:gd name="connsiteY0" fmla="*/ 793447 h 836990"/>
                <a:gd name="connsiteX1" fmla="*/ 1277256 w 6110513"/>
                <a:gd name="connsiteY1" fmla="*/ 299962 h 836990"/>
                <a:gd name="connsiteX2" fmla="*/ 2409371 w 6110513"/>
                <a:gd name="connsiteY2" fmla="*/ 67734 h 836990"/>
                <a:gd name="connsiteX3" fmla="*/ 3352799 w 6110513"/>
                <a:gd name="connsiteY3" fmla="*/ 38705 h 836990"/>
                <a:gd name="connsiteX4" fmla="*/ 4601028 w 6110513"/>
                <a:gd name="connsiteY4" fmla="*/ 299962 h 836990"/>
                <a:gd name="connsiteX5" fmla="*/ 5370285 w 6110513"/>
                <a:gd name="connsiteY5" fmla="*/ 532191 h 836990"/>
                <a:gd name="connsiteX6" fmla="*/ 6110513 w 6110513"/>
                <a:gd name="connsiteY6" fmla="*/ 836990 h 836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0513" h="836990">
                  <a:moveTo>
                    <a:pt x="0" y="793447"/>
                  </a:moveTo>
                  <a:cubicBezTo>
                    <a:pt x="244324" y="774095"/>
                    <a:pt x="875694" y="420914"/>
                    <a:pt x="1277256" y="299962"/>
                  </a:cubicBezTo>
                  <a:cubicBezTo>
                    <a:pt x="1678818" y="179010"/>
                    <a:pt x="2063447" y="111277"/>
                    <a:pt x="2409371" y="67734"/>
                  </a:cubicBezTo>
                  <a:cubicBezTo>
                    <a:pt x="2755295" y="24191"/>
                    <a:pt x="2987523" y="0"/>
                    <a:pt x="3352799" y="38705"/>
                  </a:cubicBezTo>
                  <a:cubicBezTo>
                    <a:pt x="3718075" y="77410"/>
                    <a:pt x="4264780" y="217714"/>
                    <a:pt x="4601028" y="299962"/>
                  </a:cubicBezTo>
                  <a:cubicBezTo>
                    <a:pt x="4937276" y="382210"/>
                    <a:pt x="5118704" y="442686"/>
                    <a:pt x="5370285" y="532191"/>
                  </a:cubicBezTo>
                  <a:cubicBezTo>
                    <a:pt x="5621866" y="621696"/>
                    <a:pt x="6042780" y="817638"/>
                    <a:pt x="6110513" y="836990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-87084" y="694267"/>
              <a:ext cx="6139542" cy="713618"/>
            </a:xfrm>
            <a:custGeom>
              <a:avLst/>
              <a:gdLst>
                <a:gd name="connsiteX0" fmla="*/ 0 w 5457371"/>
                <a:gd name="connsiteY0" fmla="*/ 524933 h 655561"/>
                <a:gd name="connsiteX1" fmla="*/ 1045028 w 5457371"/>
                <a:gd name="connsiteY1" fmla="*/ 205619 h 655561"/>
                <a:gd name="connsiteX2" fmla="*/ 2220685 w 5457371"/>
                <a:gd name="connsiteY2" fmla="*/ 16933 h 655561"/>
                <a:gd name="connsiteX3" fmla="*/ 3730171 w 5457371"/>
                <a:gd name="connsiteY3" fmla="*/ 104019 h 655561"/>
                <a:gd name="connsiteX4" fmla="*/ 4876800 w 5457371"/>
                <a:gd name="connsiteY4" fmla="*/ 394304 h 655561"/>
                <a:gd name="connsiteX5" fmla="*/ 5457371 w 5457371"/>
                <a:gd name="connsiteY5" fmla="*/ 655561 h 655561"/>
                <a:gd name="connsiteX0" fmla="*/ 0 w 5718628"/>
                <a:gd name="connsiteY0" fmla="*/ 524933 h 655561"/>
                <a:gd name="connsiteX1" fmla="*/ 1045028 w 5718628"/>
                <a:gd name="connsiteY1" fmla="*/ 205619 h 655561"/>
                <a:gd name="connsiteX2" fmla="*/ 2220685 w 5718628"/>
                <a:gd name="connsiteY2" fmla="*/ 16933 h 655561"/>
                <a:gd name="connsiteX3" fmla="*/ 3730171 w 5718628"/>
                <a:gd name="connsiteY3" fmla="*/ 104019 h 655561"/>
                <a:gd name="connsiteX4" fmla="*/ 4876800 w 5718628"/>
                <a:gd name="connsiteY4" fmla="*/ 394304 h 655561"/>
                <a:gd name="connsiteX5" fmla="*/ 5718628 w 5718628"/>
                <a:gd name="connsiteY5" fmla="*/ 655561 h 655561"/>
                <a:gd name="connsiteX0" fmla="*/ 0 w 6139542"/>
                <a:gd name="connsiteY0" fmla="*/ 713618 h 713618"/>
                <a:gd name="connsiteX1" fmla="*/ 1465942 w 6139542"/>
                <a:gd name="connsiteY1" fmla="*/ 205619 h 713618"/>
                <a:gd name="connsiteX2" fmla="*/ 2641599 w 6139542"/>
                <a:gd name="connsiteY2" fmla="*/ 16933 h 713618"/>
                <a:gd name="connsiteX3" fmla="*/ 4151085 w 6139542"/>
                <a:gd name="connsiteY3" fmla="*/ 104019 h 713618"/>
                <a:gd name="connsiteX4" fmla="*/ 5297714 w 6139542"/>
                <a:gd name="connsiteY4" fmla="*/ 394304 h 713618"/>
                <a:gd name="connsiteX5" fmla="*/ 6139542 w 6139542"/>
                <a:gd name="connsiteY5" fmla="*/ 655561 h 713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39542" h="713618">
                  <a:moveTo>
                    <a:pt x="0" y="713618"/>
                  </a:moveTo>
                  <a:cubicBezTo>
                    <a:pt x="337457" y="596294"/>
                    <a:pt x="1025675" y="321733"/>
                    <a:pt x="1465942" y="205619"/>
                  </a:cubicBezTo>
                  <a:cubicBezTo>
                    <a:pt x="1906209" y="89505"/>
                    <a:pt x="2194075" y="33866"/>
                    <a:pt x="2641599" y="16933"/>
                  </a:cubicBezTo>
                  <a:cubicBezTo>
                    <a:pt x="3089123" y="0"/>
                    <a:pt x="3708399" y="41124"/>
                    <a:pt x="4151085" y="104019"/>
                  </a:cubicBezTo>
                  <a:cubicBezTo>
                    <a:pt x="4593771" y="166914"/>
                    <a:pt x="4966305" y="302380"/>
                    <a:pt x="5297714" y="394304"/>
                  </a:cubicBezTo>
                  <a:cubicBezTo>
                    <a:pt x="5629123" y="486228"/>
                    <a:pt x="5993190" y="570894"/>
                    <a:pt x="6139542" y="655561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103" y="-107768"/>
            <a:ext cx="3095897" cy="696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4"/>
          <p:cNvSpPr txBox="1">
            <a:spLocks noChangeArrowheads="1"/>
          </p:cNvSpPr>
          <p:nvPr/>
        </p:nvSpPr>
        <p:spPr>
          <a:xfrm>
            <a:off x="6082937" y="2385222"/>
            <a:ext cx="3061063" cy="825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40000"/>
              </a:spcBef>
              <a:defRPr/>
            </a:pP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This is how the 500 </a:t>
            </a:r>
            <a:r>
              <a:rPr lang="en-US" sz="1600" dirty="0" err="1" smtClean="0">
                <a:solidFill>
                  <a:srgbClr val="FFC000"/>
                </a:solidFill>
                <a:latin typeface="Comic Sans MS" pitchFamily="66" charset="0"/>
              </a:rPr>
              <a:t>mb</a:t>
            </a: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 chart will appear for this pattern.  </a:t>
            </a:r>
            <a:endParaRPr lang="en-US" sz="16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5930537" y="228600"/>
            <a:ext cx="3276600" cy="4924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Southwesterly Flow</a:t>
            </a:r>
            <a:endParaRPr lang="en-US" sz="26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9"/>
          <p:cNvPicPr>
            <a:picLocks noChangeAspect="1" noChangeArrowheads="1"/>
          </p:cNvPicPr>
          <p:nvPr/>
        </p:nvPicPr>
        <p:blipFill>
          <a:blip r:embed="rId2"/>
          <a:srcRect l="2356" r="3424"/>
          <a:stretch>
            <a:fillRect/>
          </a:stretch>
        </p:blipFill>
        <p:spPr bwMode="auto">
          <a:xfrm>
            <a:off x="-3537" y="0"/>
            <a:ext cx="609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3064" y="5867400"/>
            <a:ext cx="915706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Group 29"/>
          <p:cNvGrpSpPr/>
          <p:nvPr/>
        </p:nvGrpSpPr>
        <p:grpSpPr>
          <a:xfrm>
            <a:off x="1306732" y="580959"/>
            <a:ext cx="5765017" cy="5197400"/>
            <a:chOff x="1306732" y="580959"/>
            <a:chExt cx="5765017" cy="5197400"/>
          </a:xfrm>
        </p:grpSpPr>
        <p:sp>
          <p:nvSpPr>
            <p:cNvPr id="5" name="Freeform 4"/>
            <p:cNvSpPr/>
            <p:nvPr/>
          </p:nvSpPr>
          <p:spPr>
            <a:xfrm rot="1157983">
              <a:off x="1306732" y="580959"/>
              <a:ext cx="5765017" cy="5179328"/>
            </a:xfrm>
            <a:custGeom>
              <a:avLst/>
              <a:gdLst>
                <a:gd name="connsiteX0" fmla="*/ 4935583 w 4935583"/>
                <a:gd name="connsiteY0" fmla="*/ 6701246 h 6701246"/>
                <a:gd name="connsiteX1" fmla="*/ 4739640 w 4935583"/>
                <a:gd name="connsiteY1" fmla="*/ 5185954 h 6701246"/>
                <a:gd name="connsiteX2" fmla="*/ 4204063 w 4935583"/>
                <a:gd name="connsiteY2" fmla="*/ 4271554 h 6701246"/>
                <a:gd name="connsiteX3" fmla="*/ 3328852 w 4935583"/>
                <a:gd name="connsiteY3" fmla="*/ 3696789 h 6701246"/>
                <a:gd name="connsiteX4" fmla="*/ 2244635 w 4935583"/>
                <a:gd name="connsiteY4" fmla="*/ 3696789 h 6701246"/>
                <a:gd name="connsiteX5" fmla="*/ 1447800 w 4935583"/>
                <a:gd name="connsiteY5" fmla="*/ 3709852 h 6701246"/>
                <a:gd name="connsiteX6" fmla="*/ 768532 w 4935583"/>
                <a:gd name="connsiteY6" fmla="*/ 3396343 h 6701246"/>
                <a:gd name="connsiteX7" fmla="*/ 259080 w 4935583"/>
                <a:gd name="connsiteY7" fmla="*/ 2873829 h 6701246"/>
                <a:gd name="connsiteX8" fmla="*/ 10886 w 4935583"/>
                <a:gd name="connsiteY8" fmla="*/ 2076994 h 6701246"/>
                <a:gd name="connsiteX9" fmla="*/ 324395 w 4935583"/>
                <a:gd name="connsiteY9" fmla="*/ 1280160 h 6701246"/>
                <a:gd name="connsiteX10" fmla="*/ 1042852 w 4935583"/>
                <a:gd name="connsiteY10" fmla="*/ 783772 h 6701246"/>
                <a:gd name="connsiteX11" fmla="*/ 1865812 w 4935583"/>
                <a:gd name="connsiteY11" fmla="*/ 587829 h 6701246"/>
                <a:gd name="connsiteX12" fmla="*/ 3002280 w 4935583"/>
                <a:gd name="connsiteY12" fmla="*/ 640080 h 6701246"/>
                <a:gd name="connsiteX13" fmla="*/ 4060372 w 4935583"/>
                <a:gd name="connsiteY13" fmla="*/ 300446 h 6701246"/>
                <a:gd name="connsiteX14" fmla="*/ 4909458 w 4935583"/>
                <a:gd name="connsiteY14" fmla="*/ 0 h 6701246"/>
                <a:gd name="connsiteX0" fmla="*/ 4935583 w 4935583"/>
                <a:gd name="connsiteY0" fmla="*/ 6400800 h 6400800"/>
                <a:gd name="connsiteX1" fmla="*/ 4739640 w 4935583"/>
                <a:gd name="connsiteY1" fmla="*/ 4885508 h 6400800"/>
                <a:gd name="connsiteX2" fmla="*/ 4204063 w 4935583"/>
                <a:gd name="connsiteY2" fmla="*/ 3971108 h 6400800"/>
                <a:gd name="connsiteX3" fmla="*/ 3328852 w 4935583"/>
                <a:gd name="connsiteY3" fmla="*/ 3396343 h 6400800"/>
                <a:gd name="connsiteX4" fmla="*/ 2244635 w 4935583"/>
                <a:gd name="connsiteY4" fmla="*/ 3396343 h 6400800"/>
                <a:gd name="connsiteX5" fmla="*/ 1447800 w 4935583"/>
                <a:gd name="connsiteY5" fmla="*/ 3409406 h 6400800"/>
                <a:gd name="connsiteX6" fmla="*/ 768532 w 4935583"/>
                <a:gd name="connsiteY6" fmla="*/ 3095897 h 6400800"/>
                <a:gd name="connsiteX7" fmla="*/ 259080 w 4935583"/>
                <a:gd name="connsiteY7" fmla="*/ 2573383 h 6400800"/>
                <a:gd name="connsiteX8" fmla="*/ 10886 w 4935583"/>
                <a:gd name="connsiteY8" fmla="*/ 1776548 h 6400800"/>
                <a:gd name="connsiteX9" fmla="*/ 324395 w 4935583"/>
                <a:gd name="connsiteY9" fmla="*/ 979714 h 6400800"/>
                <a:gd name="connsiteX10" fmla="*/ 1042852 w 4935583"/>
                <a:gd name="connsiteY10" fmla="*/ 483326 h 6400800"/>
                <a:gd name="connsiteX11" fmla="*/ 1865812 w 4935583"/>
                <a:gd name="connsiteY11" fmla="*/ 287383 h 6400800"/>
                <a:gd name="connsiteX12" fmla="*/ 3002280 w 4935583"/>
                <a:gd name="connsiteY12" fmla="*/ 339634 h 6400800"/>
                <a:gd name="connsiteX13" fmla="*/ 4060372 w 4935583"/>
                <a:gd name="connsiteY13" fmla="*/ 0 h 6400800"/>
                <a:gd name="connsiteX0" fmla="*/ 4935583 w 4965538"/>
                <a:gd name="connsiteY0" fmla="*/ 6400800 h 6432508"/>
                <a:gd name="connsiteX1" fmla="*/ 4932881 w 4965538"/>
                <a:gd name="connsiteY1" fmla="*/ 6179959 h 6432508"/>
                <a:gd name="connsiteX2" fmla="*/ 4739640 w 4965538"/>
                <a:gd name="connsiteY2" fmla="*/ 4885508 h 6432508"/>
                <a:gd name="connsiteX3" fmla="*/ 4204063 w 4965538"/>
                <a:gd name="connsiteY3" fmla="*/ 3971108 h 6432508"/>
                <a:gd name="connsiteX4" fmla="*/ 3328852 w 4965538"/>
                <a:gd name="connsiteY4" fmla="*/ 3396343 h 6432508"/>
                <a:gd name="connsiteX5" fmla="*/ 2244635 w 4965538"/>
                <a:gd name="connsiteY5" fmla="*/ 3396343 h 6432508"/>
                <a:gd name="connsiteX6" fmla="*/ 1447800 w 4965538"/>
                <a:gd name="connsiteY6" fmla="*/ 3409406 h 6432508"/>
                <a:gd name="connsiteX7" fmla="*/ 768532 w 4965538"/>
                <a:gd name="connsiteY7" fmla="*/ 3095897 h 6432508"/>
                <a:gd name="connsiteX8" fmla="*/ 259080 w 4965538"/>
                <a:gd name="connsiteY8" fmla="*/ 2573383 h 6432508"/>
                <a:gd name="connsiteX9" fmla="*/ 10886 w 4965538"/>
                <a:gd name="connsiteY9" fmla="*/ 1776548 h 6432508"/>
                <a:gd name="connsiteX10" fmla="*/ 324395 w 4965538"/>
                <a:gd name="connsiteY10" fmla="*/ 979714 h 6432508"/>
                <a:gd name="connsiteX11" fmla="*/ 1042852 w 4965538"/>
                <a:gd name="connsiteY11" fmla="*/ 483326 h 6432508"/>
                <a:gd name="connsiteX12" fmla="*/ 1865812 w 4965538"/>
                <a:gd name="connsiteY12" fmla="*/ 287383 h 6432508"/>
                <a:gd name="connsiteX13" fmla="*/ 3002280 w 4965538"/>
                <a:gd name="connsiteY13" fmla="*/ 339634 h 6432508"/>
                <a:gd name="connsiteX14" fmla="*/ 4060372 w 4965538"/>
                <a:gd name="connsiteY14" fmla="*/ 0 h 6432508"/>
                <a:gd name="connsiteX0" fmla="*/ 4935583 w 4938427"/>
                <a:gd name="connsiteY0" fmla="*/ 6400800 h 6400800"/>
                <a:gd name="connsiteX1" fmla="*/ 4884767 w 4938427"/>
                <a:gd name="connsiteY1" fmla="*/ 6003039 h 6400800"/>
                <a:gd name="connsiteX2" fmla="*/ 4739640 w 4938427"/>
                <a:gd name="connsiteY2" fmla="*/ 4885508 h 6400800"/>
                <a:gd name="connsiteX3" fmla="*/ 4204063 w 4938427"/>
                <a:gd name="connsiteY3" fmla="*/ 3971108 h 6400800"/>
                <a:gd name="connsiteX4" fmla="*/ 3328852 w 4938427"/>
                <a:gd name="connsiteY4" fmla="*/ 3396343 h 6400800"/>
                <a:gd name="connsiteX5" fmla="*/ 2244635 w 4938427"/>
                <a:gd name="connsiteY5" fmla="*/ 3396343 h 6400800"/>
                <a:gd name="connsiteX6" fmla="*/ 1447800 w 4938427"/>
                <a:gd name="connsiteY6" fmla="*/ 3409406 h 6400800"/>
                <a:gd name="connsiteX7" fmla="*/ 768532 w 4938427"/>
                <a:gd name="connsiteY7" fmla="*/ 3095897 h 6400800"/>
                <a:gd name="connsiteX8" fmla="*/ 259080 w 4938427"/>
                <a:gd name="connsiteY8" fmla="*/ 2573383 h 6400800"/>
                <a:gd name="connsiteX9" fmla="*/ 10886 w 4938427"/>
                <a:gd name="connsiteY9" fmla="*/ 1776548 h 6400800"/>
                <a:gd name="connsiteX10" fmla="*/ 324395 w 4938427"/>
                <a:gd name="connsiteY10" fmla="*/ 979714 h 6400800"/>
                <a:gd name="connsiteX11" fmla="*/ 1042852 w 4938427"/>
                <a:gd name="connsiteY11" fmla="*/ 483326 h 6400800"/>
                <a:gd name="connsiteX12" fmla="*/ 1865812 w 4938427"/>
                <a:gd name="connsiteY12" fmla="*/ 287383 h 6400800"/>
                <a:gd name="connsiteX13" fmla="*/ 3002280 w 4938427"/>
                <a:gd name="connsiteY13" fmla="*/ 339634 h 6400800"/>
                <a:gd name="connsiteX14" fmla="*/ 4060372 w 4938427"/>
                <a:gd name="connsiteY14" fmla="*/ 0 h 6400800"/>
                <a:gd name="connsiteX0" fmla="*/ 4935583 w 4935583"/>
                <a:gd name="connsiteY0" fmla="*/ 6400800 h 6400800"/>
                <a:gd name="connsiteX1" fmla="*/ 4739640 w 4935583"/>
                <a:gd name="connsiteY1" fmla="*/ 4885508 h 6400800"/>
                <a:gd name="connsiteX2" fmla="*/ 4204063 w 4935583"/>
                <a:gd name="connsiteY2" fmla="*/ 3971108 h 6400800"/>
                <a:gd name="connsiteX3" fmla="*/ 3328852 w 4935583"/>
                <a:gd name="connsiteY3" fmla="*/ 3396343 h 6400800"/>
                <a:gd name="connsiteX4" fmla="*/ 2244635 w 4935583"/>
                <a:gd name="connsiteY4" fmla="*/ 3396343 h 6400800"/>
                <a:gd name="connsiteX5" fmla="*/ 1447800 w 4935583"/>
                <a:gd name="connsiteY5" fmla="*/ 3409406 h 6400800"/>
                <a:gd name="connsiteX6" fmla="*/ 768532 w 4935583"/>
                <a:gd name="connsiteY6" fmla="*/ 3095897 h 6400800"/>
                <a:gd name="connsiteX7" fmla="*/ 259080 w 4935583"/>
                <a:gd name="connsiteY7" fmla="*/ 2573383 h 6400800"/>
                <a:gd name="connsiteX8" fmla="*/ 10886 w 4935583"/>
                <a:gd name="connsiteY8" fmla="*/ 1776548 h 6400800"/>
                <a:gd name="connsiteX9" fmla="*/ 324395 w 4935583"/>
                <a:gd name="connsiteY9" fmla="*/ 979714 h 6400800"/>
                <a:gd name="connsiteX10" fmla="*/ 1042852 w 4935583"/>
                <a:gd name="connsiteY10" fmla="*/ 483326 h 6400800"/>
                <a:gd name="connsiteX11" fmla="*/ 1865812 w 4935583"/>
                <a:gd name="connsiteY11" fmla="*/ 287383 h 6400800"/>
                <a:gd name="connsiteX12" fmla="*/ 3002280 w 4935583"/>
                <a:gd name="connsiteY12" fmla="*/ 339634 h 6400800"/>
                <a:gd name="connsiteX13" fmla="*/ 4060372 w 4935583"/>
                <a:gd name="connsiteY13" fmla="*/ 0 h 6400800"/>
                <a:gd name="connsiteX0" fmla="*/ 4935583 w 4935583"/>
                <a:gd name="connsiteY0" fmla="*/ 6400800 h 6416486"/>
                <a:gd name="connsiteX1" fmla="*/ 4899588 w 4935583"/>
                <a:gd name="connsiteY1" fmla="*/ 6163937 h 6416486"/>
                <a:gd name="connsiteX2" fmla="*/ 4739640 w 4935583"/>
                <a:gd name="connsiteY2" fmla="*/ 4885508 h 6416486"/>
                <a:gd name="connsiteX3" fmla="*/ 4204063 w 4935583"/>
                <a:gd name="connsiteY3" fmla="*/ 3971108 h 6416486"/>
                <a:gd name="connsiteX4" fmla="*/ 3328852 w 4935583"/>
                <a:gd name="connsiteY4" fmla="*/ 3396343 h 6416486"/>
                <a:gd name="connsiteX5" fmla="*/ 2244635 w 4935583"/>
                <a:gd name="connsiteY5" fmla="*/ 3396343 h 6416486"/>
                <a:gd name="connsiteX6" fmla="*/ 1447800 w 4935583"/>
                <a:gd name="connsiteY6" fmla="*/ 3409406 h 6416486"/>
                <a:gd name="connsiteX7" fmla="*/ 768532 w 4935583"/>
                <a:gd name="connsiteY7" fmla="*/ 3095897 h 6416486"/>
                <a:gd name="connsiteX8" fmla="*/ 259080 w 4935583"/>
                <a:gd name="connsiteY8" fmla="*/ 2573383 h 6416486"/>
                <a:gd name="connsiteX9" fmla="*/ 10886 w 4935583"/>
                <a:gd name="connsiteY9" fmla="*/ 1776548 h 6416486"/>
                <a:gd name="connsiteX10" fmla="*/ 324395 w 4935583"/>
                <a:gd name="connsiteY10" fmla="*/ 979714 h 6416486"/>
                <a:gd name="connsiteX11" fmla="*/ 1042852 w 4935583"/>
                <a:gd name="connsiteY11" fmla="*/ 483326 h 6416486"/>
                <a:gd name="connsiteX12" fmla="*/ 1865812 w 4935583"/>
                <a:gd name="connsiteY12" fmla="*/ 287383 h 6416486"/>
                <a:gd name="connsiteX13" fmla="*/ 3002280 w 4935583"/>
                <a:gd name="connsiteY13" fmla="*/ 339634 h 6416486"/>
                <a:gd name="connsiteX14" fmla="*/ 4060372 w 4935583"/>
                <a:gd name="connsiteY14" fmla="*/ 0 h 6416486"/>
                <a:gd name="connsiteX0" fmla="*/ 4899588 w 4899588"/>
                <a:gd name="connsiteY0" fmla="*/ 6163937 h 6163937"/>
                <a:gd name="connsiteX1" fmla="*/ 4739640 w 4899588"/>
                <a:gd name="connsiteY1" fmla="*/ 4885508 h 6163937"/>
                <a:gd name="connsiteX2" fmla="*/ 4204063 w 4899588"/>
                <a:gd name="connsiteY2" fmla="*/ 3971108 h 6163937"/>
                <a:gd name="connsiteX3" fmla="*/ 3328852 w 4899588"/>
                <a:gd name="connsiteY3" fmla="*/ 3396343 h 6163937"/>
                <a:gd name="connsiteX4" fmla="*/ 2244635 w 4899588"/>
                <a:gd name="connsiteY4" fmla="*/ 3396343 h 6163937"/>
                <a:gd name="connsiteX5" fmla="*/ 1447800 w 4899588"/>
                <a:gd name="connsiteY5" fmla="*/ 3409406 h 6163937"/>
                <a:gd name="connsiteX6" fmla="*/ 768532 w 4899588"/>
                <a:gd name="connsiteY6" fmla="*/ 3095897 h 6163937"/>
                <a:gd name="connsiteX7" fmla="*/ 259080 w 4899588"/>
                <a:gd name="connsiteY7" fmla="*/ 2573383 h 6163937"/>
                <a:gd name="connsiteX8" fmla="*/ 10886 w 4899588"/>
                <a:gd name="connsiteY8" fmla="*/ 1776548 h 6163937"/>
                <a:gd name="connsiteX9" fmla="*/ 324395 w 4899588"/>
                <a:gd name="connsiteY9" fmla="*/ 979714 h 6163937"/>
                <a:gd name="connsiteX10" fmla="*/ 1042852 w 4899588"/>
                <a:gd name="connsiteY10" fmla="*/ 483326 h 6163937"/>
                <a:gd name="connsiteX11" fmla="*/ 1865812 w 4899588"/>
                <a:gd name="connsiteY11" fmla="*/ 287383 h 6163937"/>
                <a:gd name="connsiteX12" fmla="*/ 3002280 w 4899588"/>
                <a:gd name="connsiteY12" fmla="*/ 339634 h 6163937"/>
                <a:gd name="connsiteX13" fmla="*/ 4060372 w 4899588"/>
                <a:gd name="connsiteY13" fmla="*/ 0 h 6163937"/>
                <a:gd name="connsiteX0" fmla="*/ 4911916 w 4911916"/>
                <a:gd name="connsiteY0" fmla="*/ 6159620 h 6159620"/>
                <a:gd name="connsiteX1" fmla="*/ 4739640 w 4911916"/>
                <a:gd name="connsiteY1" fmla="*/ 4885508 h 6159620"/>
                <a:gd name="connsiteX2" fmla="*/ 4204063 w 4911916"/>
                <a:gd name="connsiteY2" fmla="*/ 3971108 h 6159620"/>
                <a:gd name="connsiteX3" fmla="*/ 3328852 w 4911916"/>
                <a:gd name="connsiteY3" fmla="*/ 3396343 h 6159620"/>
                <a:gd name="connsiteX4" fmla="*/ 2244635 w 4911916"/>
                <a:gd name="connsiteY4" fmla="*/ 3396343 h 6159620"/>
                <a:gd name="connsiteX5" fmla="*/ 1447800 w 4911916"/>
                <a:gd name="connsiteY5" fmla="*/ 3409406 h 6159620"/>
                <a:gd name="connsiteX6" fmla="*/ 768532 w 4911916"/>
                <a:gd name="connsiteY6" fmla="*/ 3095897 h 6159620"/>
                <a:gd name="connsiteX7" fmla="*/ 259080 w 4911916"/>
                <a:gd name="connsiteY7" fmla="*/ 2573383 h 6159620"/>
                <a:gd name="connsiteX8" fmla="*/ 10886 w 4911916"/>
                <a:gd name="connsiteY8" fmla="*/ 1776548 h 6159620"/>
                <a:gd name="connsiteX9" fmla="*/ 324395 w 4911916"/>
                <a:gd name="connsiteY9" fmla="*/ 979714 h 6159620"/>
                <a:gd name="connsiteX10" fmla="*/ 1042852 w 4911916"/>
                <a:gd name="connsiteY10" fmla="*/ 483326 h 6159620"/>
                <a:gd name="connsiteX11" fmla="*/ 1865812 w 4911916"/>
                <a:gd name="connsiteY11" fmla="*/ 287383 h 6159620"/>
                <a:gd name="connsiteX12" fmla="*/ 3002280 w 4911916"/>
                <a:gd name="connsiteY12" fmla="*/ 339634 h 6159620"/>
                <a:gd name="connsiteX13" fmla="*/ 4060372 w 4911916"/>
                <a:gd name="connsiteY13" fmla="*/ 0 h 6159620"/>
                <a:gd name="connsiteX0" fmla="*/ 4911916 w 4911916"/>
                <a:gd name="connsiteY0" fmla="*/ 6159620 h 6159620"/>
                <a:gd name="connsiteX1" fmla="*/ 4739640 w 4911916"/>
                <a:gd name="connsiteY1" fmla="*/ 4885508 h 6159620"/>
                <a:gd name="connsiteX2" fmla="*/ 4204063 w 4911916"/>
                <a:gd name="connsiteY2" fmla="*/ 3971108 h 6159620"/>
                <a:gd name="connsiteX3" fmla="*/ 3328852 w 4911916"/>
                <a:gd name="connsiteY3" fmla="*/ 3396343 h 6159620"/>
                <a:gd name="connsiteX4" fmla="*/ 2244635 w 4911916"/>
                <a:gd name="connsiteY4" fmla="*/ 3396343 h 6159620"/>
                <a:gd name="connsiteX5" fmla="*/ 1447800 w 4911916"/>
                <a:gd name="connsiteY5" fmla="*/ 3409406 h 6159620"/>
                <a:gd name="connsiteX6" fmla="*/ 768532 w 4911916"/>
                <a:gd name="connsiteY6" fmla="*/ 3095897 h 6159620"/>
                <a:gd name="connsiteX7" fmla="*/ 259080 w 4911916"/>
                <a:gd name="connsiteY7" fmla="*/ 2573383 h 6159620"/>
                <a:gd name="connsiteX8" fmla="*/ 10886 w 4911916"/>
                <a:gd name="connsiteY8" fmla="*/ 1776548 h 6159620"/>
                <a:gd name="connsiteX9" fmla="*/ 324395 w 4911916"/>
                <a:gd name="connsiteY9" fmla="*/ 979714 h 6159620"/>
                <a:gd name="connsiteX10" fmla="*/ 1042852 w 4911916"/>
                <a:gd name="connsiteY10" fmla="*/ 483326 h 6159620"/>
                <a:gd name="connsiteX11" fmla="*/ 1865812 w 4911916"/>
                <a:gd name="connsiteY11" fmla="*/ 287383 h 6159620"/>
                <a:gd name="connsiteX12" fmla="*/ 3002280 w 4911916"/>
                <a:gd name="connsiteY12" fmla="*/ 339634 h 6159620"/>
                <a:gd name="connsiteX13" fmla="*/ 4060372 w 4911916"/>
                <a:gd name="connsiteY13" fmla="*/ 0 h 6159620"/>
                <a:gd name="connsiteX0" fmla="*/ 4911916 w 5156890"/>
                <a:gd name="connsiteY0" fmla="*/ 6159620 h 6159620"/>
                <a:gd name="connsiteX1" fmla="*/ 5128177 w 5156890"/>
                <a:gd name="connsiteY1" fmla="*/ 5433377 h 6159620"/>
                <a:gd name="connsiteX2" fmla="*/ 4739640 w 5156890"/>
                <a:gd name="connsiteY2" fmla="*/ 4885508 h 6159620"/>
                <a:gd name="connsiteX3" fmla="*/ 4204063 w 5156890"/>
                <a:gd name="connsiteY3" fmla="*/ 3971108 h 6159620"/>
                <a:gd name="connsiteX4" fmla="*/ 3328852 w 5156890"/>
                <a:gd name="connsiteY4" fmla="*/ 3396343 h 6159620"/>
                <a:gd name="connsiteX5" fmla="*/ 2244635 w 5156890"/>
                <a:gd name="connsiteY5" fmla="*/ 3396343 h 6159620"/>
                <a:gd name="connsiteX6" fmla="*/ 1447800 w 5156890"/>
                <a:gd name="connsiteY6" fmla="*/ 3409406 h 6159620"/>
                <a:gd name="connsiteX7" fmla="*/ 768532 w 5156890"/>
                <a:gd name="connsiteY7" fmla="*/ 3095897 h 6159620"/>
                <a:gd name="connsiteX8" fmla="*/ 259080 w 5156890"/>
                <a:gd name="connsiteY8" fmla="*/ 2573383 h 6159620"/>
                <a:gd name="connsiteX9" fmla="*/ 10886 w 5156890"/>
                <a:gd name="connsiteY9" fmla="*/ 1776548 h 6159620"/>
                <a:gd name="connsiteX10" fmla="*/ 324395 w 5156890"/>
                <a:gd name="connsiteY10" fmla="*/ 979714 h 6159620"/>
                <a:gd name="connsiteX11" fmla="*/ 1042852 w 5156890"/>
                <a:gd name="connsiteY11" fmla="*/ 483326 h 6159620"/>
                <a:gd name="connsiteX12" fmla="*/ 1865812 w 5156890"/>
                <a:gd name="connsiteY12" fmla="*/ 287383 h 6159620"/>
                <a:gd name="connsiteX13" fmla="*/ 3002280 w 5156890"/>
                <a:gd name="connsiteY13" fmla="*/ 339634 h 6159620"/>
                <a:gd name="connsiteX14" fmla="*/ 4060372 w 5156890"/>
                <a:gd name="connsiteY14" fmla="*/ 0 h 6159620"/>
                <a:gd name="connsiteX0" fmla="*/ 4911916 w 4911916"/>
                <a:gd name="connsiteY0" fmla="*/ 6159620 h 6159620"/>
                <a:gd name="connsiteX1" fmla="*/ 4739640 w 4911916"/>
                <a:gd name="connsiteY1" fmla="*/ 4885508 h 6159620"/>
                <a:gd name="connsiteX2" fmla="*/ 4204063 w 4911916"/>
                <a:gd name="connsiteY2" fmla="*/ 3971108 h 6159620"/>
                <a:gd name="connsiteX3" fmla="*/ 3328852 w 4911916"/>
                <a:gd name="connsiteY3" fmla="*/ 3396343 h 6159620"/>
                <a:gd name="connsiteX4" fmla="*/ 2244635 w 4911916"/>
                <a:gd name="connsiteY4" fmla="*/ 3396343 h 6159620"/>
                <a:gd name="connsiteX5" fmla="*/ 1447800 w 4911916"/>
                <a:gd name="connsiteY5" fmla="*/ 3409406 h 6159620"/>
                <a:gd name="connsiteX6" fmla="*/ 768532 w 4911916"/>
                <a:gd name="connsiteY6" fmla="*/ 3095897 h 6159620"/>
                <a:gd name="connsiteX7" fmla="*/ 259080 w 4911916"/>
                <a:gd name="connsiteY7" fmla="*/ 2573383 h 6159620"/>
                <a:gd name="connsiteX8" fmla="*/ 10886 w 4911916"/>
                <a:gd name="connsiteY8" fmla="*/ 1776548 h 6159620"/>
                <a:gd name="connsiteX9" fmla="*/ 324395 w 4911916"/>
                <a:gd name="connsiteY9" fmla="*/ 979714 h 6159620"/>
                <a:gd name="connsiteX10" fmla="*/ 1042852 w 4911916"/>
                <a:gd name="connsiteY10" fmla="*/ 483326 h 6159620"/>
                <a:gd name="connsiteX11" fmla="*/ 1865812 w 4911916"/>
                <a:gd name="connsiteY11" fmla="*/ 287383 h 6159620"/>
                <a:gd name="connsiteX12" fmla="*/ 3002280 w 4911916"/>
                <a:gd name="connsiteY12" fmla="*/ 339634 h 6159620"/>
                <a:gd name="connsiteX13" fmla="*/ 4060372 w 4911916"/>
                <a:gd name="connsiteY13" fmla="*/ 0 h 6159620"/>
                <a:gd name="connsiteX0" fmla="*/ 5093636 w 5093636"/>
                <a:gd name="connsiteY0" fmla="*/ 5334747 h 5334747"/>
                <a:gd name="connsiteX1" fmla="*/ 4739640 w 5093636"/>
                <a:gd name="connsiteY1" fmla="*/ 4885508 h 5334747"/>
                <a:gd name="connsiteX2" fmla="*/ 4204063 w 5093636"/>
                <a:gd name="connsiteY2" fmla="*/ 3971108 h 5334747"/>
                <a:gd name="connsiteX3" fmla="*/ 3328852 w 5093636"/>
                <a:gd name="connsiteY3" fmla="*/ 3396343 h 5334747"/>
                <a:gd name="connsiteX4" fmla="*/ 2244635 w 5093636"/>
                <a:gd name="connsiteY4" fmla="*/ 3396343 h 5334747"/>
                <a:gd name="connsiteX5" fmla="*/ 1447800 w 5093636"/>
                <a:gd name="connsiteY5" fmla="*/ 3409406 h 5334747"/>
                <a:gd name="connsiteX6" fmla="*/ 768532 w 5093636"/>
                <a:gd name="connsiteY6" fmla="*/ 3095897 h 5334747"/>
                <a:gd name="connsiteX7" fmla="*/ 259080 w 5093636"/>
                <a:gd name="connsiteY7" fmla="*/ 2573383 h 5334747"/>
                <a:gd name="connsiteX8" fmla="*/ 10886 w 5093636"/>
                <a:gd name="connsiteY8" fmla="*/ 1776548 h 5334747"/>
                <a:gd name="connsiteX9" fmla="*/ 324395 w 5093636"/>
                <a:gd name="connsiteY9" fmla="*/ 979714 h 5334747"/>
                <a:gd name="connsiteX10" fmla="*/ 1042852 w 5093636"/>
                <a:gd name="connsiteY10" fmla="*/ 483326 h 5334747"/>
                <a:gd name="connsiteX11" fmla="*/ 1865812 w 5093636"/>
                <a:gd name="connsiteY11" fmla="*/ 287383 h 5334747"/>
                <a:gd name="connsiteX12" fmla="*/ 3002280 w 5093636"/>
                <a:gd name="connsiteY12" fmla="*/ 339634 h 5334747"/>
                <a:gd name="connsiteX13" fmla="*/ 4060372 w 5093636"/>
                <a:gd name="connsiteY13" fmla="*/ 0 h 5334747"/>
                <a:gd name="connsiteX0" fmla="*/ 5093636 w 5093636"/>
                <a:gd name="connsiteY0" fmla="*/ 5334747 h 5334747"/>
                <a:gd name="connsiteX1" fmla="*/ 4739640 w 5093636"/>
                <a:gd name="connsiteY1" fmla="*/ 4885508 h 5334747"/>
                <a:gd name="connsiteX2" fmla="*/ 4204063 w 5093636"/>
                <a:gd name="connsiteY2" fmla="*/ 3971108 h 5334747"/>
                <a:gd name="connsiteX3" fmla="*/ 3328852 w 5093636"/>
                <a:gd name="connsiteY3" fmla="*/ 3396343 h 5334747"/>
                <a:gd name="connsiteX4" fmla="*/ 2244635 w 5093636"/>
                <a:gd name="connsiteY4" fmla="*/ 3396343 h 5334747"/>
                <a:gd name="connsiteX5" fmla="*/ 1447800 w 5093636"/>
                <a:gd name="connsiteY5" fmla="*/ 3409406 h 5334747"/>
                <a:gd name="connsiteX6" fmla="*/ 768532 w 5093636"/>
                <a:gd name="connsiteY6" fmla="*/ 3095897 h 5334747"/>
                <a:gd name="connsiteX7" fmla="*/ 259080 w 5093636"/>
                <a:gd name="connsiteY7" fmla="*/ 2573383 h 5334747"/>
                <a:gd name="connsiteX8" fmla="*/ 10886 w 5093636"/>
                <a:gd name="connsiteY8" fmla="*/ 1776548 h 5334747"/>
                <a:gd name="connsiteX9" fmla="*/ 324395 w 5093636"/>
                <a:gd name="connsiteY9" fmla="*/ 979714 h 5334747"/>
                <a:gd name="connsiteX10" fmla="*/ 1042852 w 5093636"/>
                <a:gd name="connsiteY10" fmla="*/ 483326 h 5334747"/>
                <a:gd name="connsiteX11" fmla="*/ 1865812 w 5093636"/>
                <a:gd name="connsiteY11" fmla="*/ 287383 h 5334747"/>
                <a:gd name="connsiteX12" fmla="*/ 3002280 w 5093636"/>
                <a:gd name="connsiteY12" fmla="*/ 339634 h 5334747"/>
                <a:gd name="connsiteX13" fmla="*/ 4060372 w 5093636"/>
                <a:gd name="connsiteY13" fmla="*/ 0 h 5334747"/>
                <a:gd name="connsiteX0" fmla="*/ 4739640 w 4739640"/>
                <a:gd name="connsiteY0" fmla="*/ 4885508 h 4885508"/>
                <a:gd name="connsiteX1" fmla="*/ 4204063 w 4739640"/>
                <a:gd name="connsiteY1" fmla="*/ 3971108 h 4885508"/>
                <a:gd name="connsiteX2" fmla="*/ 3328852 w 4739640"/>
                <a:gd name="connsiteY2" fmla="*/ 3396343 h 4885508"/>
                <a:gd name="connsiteX3" fmla="*/ 2244635 w 4739640"/>
                <a:gd name="connsiteY3" fmla="*/ 3396343 h 4885508"/>
                <a:gd name="connsiteX4" fmla="*/ 1447800 w 4739640"/>
                <a:gd name="connsiteY4" fmla="*/ 3409406 h 4885508"/>
                <a:gd name="connsiteX5" fmla="*/ 768532 w 4739640"/>
                <a:gd name="connsiteY5" fmla="*/ 3095897 h 4885508"/>
                <a:gd name="connsiteX6" fmla="*/ 259080 w 4739640"/>
                <a:gd name="connsiteY6" fmla="*/ 2573383 h 4885508"/>
                <a:gd name="connsiteX7" fmla="*/ 10886 w 4739640"/>
                <a:gd name="connsiteY7" fmla="*/ 1776548 h 4885508"/>
                <a:gd name="connsiteX8" fmla="*/ 324395 w 4739640"/>
                <a:gd name="connsiteY8" fmla="*/ 979714 h 4885508"/>
                <a:gd name="connsiteX9" fmla="*/ 1042852 w 4739640"/>
                <a:gd name="connsiteY9" fmla="*/ 483326 h 4885508"/>
                <a:gd name="connsiteX10" fmla="*/ 1865812 w 4739640"/>
                <a:gd name="connsiteY10" fmla="*/ 287383 h 4885508"/>
                <a:gd name="connsiteX11" fmla="*/ 3002280 w 4739640"/>
                <a:gd name="connsiteY11" fmla="*/ 339634 h 4885508"/>
                <a:gd name="connsiteX12" fmla="*/ 4060372 w 4739640"/>
                <a:gd name="connsiteY12" fmla="*/ 0 h 4885508"/>
                <a:gd name="connsiteX0" fmla="*/ 5307433 w 5307433"/>
                <a:gd name="connsiteY0" fmla="*/ 5005008 h 5005008"/>
                <a:gd name="connsiteX1" fmla="*/ 4204063 w 5307433"/>
                <a:gd name="connsiteY1" fmla="*/ 3971108 h 5005008"/>
                <a:gd name="connsiteX2" fmla="*/ 3328852 w 5307433"/>
                <a:gd name="connsiteY2" fmla="*/ 3396343 h 5005008"/>
                <a:gd name="connsiteX3" fmla="*/ 2244635 w 5307433"/>
                <a:gd name="connsiteY3" fmla="*/ 3396343 h 5005008"/>
                <a:gd name="connsiteX4" fmla="*/ 1447800 w 5307433"/>
                <a:gd name="connsiteY4" fmla="*/ 3409406 h 5005008"/>
                <a:gd name="connsiteX5" fmla="*/ 768532 w 5307433"/>
                <a:gd name="connsiteY5" fmla="*/ 3095897 h 5005008"/>
                <a:gd name="connsiteX6" fmla="*/ 259080 w 5307433"/>
                <a:gd name="connsiteY6" fmla="*/ 2573383 h 5005008"/>
                <a:gd name="connsiteX7" fmla="*/ 10886 w 5307433"/>
                <a:gd name="connsiteY7" fmla="*/ 1776548 h 5005008"/>
                <a:gd name="connsiteX8" fmla="*/ 324395 w 5307433"/>
                <a:gd name="connsiteY8" fmla="*/ 979714 h 5005008"/>
                <a:gd name="connsiteX9" fmla="*/ 1042852 w 5307433"/>
                <a:gd name="connsiteY9" fmla="*/ 483326 h 5005008"/>
                <a:gd name="connsiteX10" fmla="*/ 1865812 w 5307433"/>
                <a:gd name="connsiteY10" fmla="*/ 287383 h 5005008"/>
                <a:gd name="connsiteX11" fmla="*/ 3002280 w 5307433"/>
                <a:gd name="connsiteY11" fmla="*/ 339634 h 5005008"/>
                <a:gd name="connsiteX12" fmla="*/ 4060372 w 5307433"/>
                <a:gd name="connsiteY12" fmla="*/ 0 h 5005008"/>
                <a:gd name="connsiteX0" fmla="*/ 5307433 w 5307433"/>
                <a:gd name="connsiteY0" fmla="*/ 5005008 h 5005008"/>
                <a:gd name="connsiteX1" fmla="*/ 4223780 w 5307433"/>
                <a:gd name="connsiteY1" fmla="*/ 3908840 h 5005008"/>
                <a:gd name="connsiteX2" fmla="*/ 3328852 w 5307433"/>
                <a:gd name="connsiteY2" fmla="*/ 3396343 h 5005008"/>
                <a:gd name="connsiteX3" fmla="*/ 2244635 w 5307433"/>
                <a:gd name="connsiteY3" fmla="*/ 3396343 h 5005008"/>
                <a:gd name="connsiteX4" fmla="*/ 1447800 w 5307433"/>
                <a:gd name="connsiteY4" fmla="*/ 3409406 h 5005008"/>
                <a:gd name="connsiteX5" fmla="*/ 768532 w 5307433"/>
                <a:gd name="connsiteY5" fmla="*/ 3095897 h 5005008"/>
                <a:gd name="connsiteX6" fmla="*/ 259080 w 5307433"/>
                <a:gd name="connsiteY6" fmla="*/ 2573383 h 5005008"/>
                <a:gd name="connsiteX7" fmla="*/ 10886 w 5307433"/>
                <a:gd name="connsiteY7" fmla="*/ 1776548 h 5005008"/>
                <a:gd name="connsiteX8" fmla="*/ 324395 w 5307433"/>
                <a:gd name="connsiteY8" fmla="*/ 979714 h 5005008"/>
                <a:gd name="connsiteX9" fmla="*/ 1042852 w 5307433"/>
                <a:gd name="connsiteY9" fmla="*/ 483326 h 5005008"/>
                <a:gd name="connsiteX10" fmla="*/ 1865812 w 5307433"/>
                <a:gd name="connsiteY10" fmla="*/ 287383 h 5005008"/>
                <a:gd name="connsiteX11" fmla="*/ 3002280 w 5307433"/>
                <a:gd name="connsiteY11" fmla="*/ 339634 h 5005008"/>
                <a:gd name="connsiteX12" fmla="*/ 4060372 w 5307433"/>
                <a:gd name="connsiteY12" fmla="*/ 0 h 5005008"/>
                <a:gd name="connsiteX0" fmla="*/ 5815113 w 5815113"/>
                <a:gd name="connsiteY0" fmla="*/ 5362639 h 5362639"/>
                <a:gd name="connsiteX1" fmla="*/ 4223780 w 5815113"/>
                <a:gd name="connsiteY1" fmla="*/ 3908840 h 5362639"/>
                <a:gd name="connsiteX2" fmla="*/ 3328852 w 5815113"/>
                <a:gd name="connsiteY2" fmla="*/ 3396343 h 5362639"/>
                <a:gd name="connsiteX3" fmla="*/ 2244635 w 5815113"/>
                <a:gd name="connsiteY3" fmla="*/ 3396343 h 5362639"/>
                <a:gd name="connsiteX4" fmla="*/ 1447800 w 5815113"/>
                <a:gd name="connsiteY4" fmla="*/ 3409406 h 5362639"/>
                <a:gd name="connsiteX5" fmla="*/ 768532 w 5815113"/>
                <a:gd name="connsiteY5" fmla="*/ 3095897 h 5362639"/>
                <a:gd name="connsiteX6" fmla="*/ 259080 w 5815113"/>
                <a:gd name="connsiteY6" fmla="*/ 2573383 h 5362639"/>
                <a:gd name="connsiteX7" fmla="*/ 10886 w 5815113"/>
                <a:gd name="connsiteY7" fmla="*/ 1776548 h 5362639"/>
                <a:gd name="connsiteX8" fmla="*/ 324395 w 5815113"/>
                <a:gd name="connsiteY8" fmla="*/ 979714 h 5362639"/>
                <a:gd name="connsiteX9" fmla="*/ 1042852 w 5815113"/>
                <a:gd name="connsiteY9" fmla="*/ 483326 h 5362639"/>
                <a:gd name="connsiteX10" fmla="*/ 1865812 w 5815113"/>
                <a:gd name="connsiteY10" fmla="*/ 287383 h 5362639"/>
                <a:gd name="connsiteX11" fmla="*/ 3002280 w 5815113"/>
                <a:gd name="connsiteY11" fmla="*/ 339634 h 5362639"/>
                <a:gd name="connsiteX12" fmla="*/ 4060372 w 5815113"/>
                <a:gd name="connsiteY12" fmla="*/ 0 h 5362639"/>
                <a:gd name="connsiteX0" fmla="*/ 5815113 w 5815832"/>
                <a:gd name="connsiteY0" fmla="*/ 5362639 h 5362639"/>
                <a:gd name="connsiteX1" fmla="*/ 5131696 w 5815832"/>
                <a:gd name="connsiteY1" fmla="*/ 4650878 h 5362639"/>
                <a:gd name="connsiteX2" fmla="*/ 4223780 w 5815832"/>
                <a:gd name="connsiteY2" fmla="*/ 3908840 h 5362639"/>
                <a:gd name="connsiteX3" fmla="*/ 3328852 w 5815832"/>
                <a:gd name="connsiteY3" fmla="*/ 3396343 h 5362639"/>
                <a:gd name="connsiteX4" fmla="*/ 2244635 w 5815832"/>
                <a:gd name="connsiteY4" fmla="*/ 3396343 h 5362639"/>
                <a:gd name="connsiteX5" fmla="*/ 1447800 w 5815832"/>
                <a:gd name="connsiteY5" fmla="*/ 3409406 h 5362639"/>
                <a:gd name="connsiteX6" fmla="*/ 768532 w 5815832"/>
                <a:gd name="connsiteY6" fmla="*/ 3095897 h 5362639"/>
                <a:gd name="connsiteX7" fmla="*/ 259080 w 5815832"/>
                <a:gd name="connsiteY7" fmla="*/ 2573383 h 5362639"/>
                <a:gd name="connsiteX8" fmla="*/ 10886 w 5815832"/>
                <a:gd name="connsiteY8" fmla="*/ 1776548 h 5362639"/>
                <a:gd name="connsiteX9" fmla="*/ 324395 w 5815832"/>
                <a:gd name="connsiteY9" fmla="*/ 979714 h 5362639"/>
                <a:gd name="connsiteX10" fmla="*/ 1042852 w 5815832"/>
                <a:gd name="connsiteY10" fmla="*/ 483326 h 5362639"/>
                <a:gd name="connsiteX11" fmla="*/ 1865812 w 5815832"/>
                <a:gd name="connsiteY11" fmla="*/ 287383 h 5362639"/>
                <a:gd name="connsiteX12" fmla="*/ 3002280 w 5815832"/>
                <a:gd name="connsiteY12" fmla="*/ 339634 h 5362639"/>
                <a:gd name="connsiteX13" fmla="*/ 4060372 w 5815832"/>
                <a:gd name="connsiteY13" fmla="*/ 0 h 5362639"/>
                <a:gd name="connsiteX0" fmla="*/ 5783875 w 5784594"/>
                <a:gd name="connsiteY0" fmla="*/ 5309839 h 5309839"/>
                <a:gd name="connsiteX1" fmla="*/ 5131696 w 5784594"/>
                <a:gd name="connsiteY1" fmla="*/ 4650878 h 5309839"/>
                <a:gd name="connsiteX2" fmla="*/ 4223780 w 5784594"/>
                <a:gd name="connsiteY2" fmla="*/ 3908840 h 5309839"/>
                <a:gd name="connsiteX3" fmla="*/ 3328852 w 5784594"/>
                <a:gd name="connsiteY3" fmla="*/ 3396343 h 5309839"/>
                <a:gd name="connsiteX4" fmla="*/ 2244635 w 5784594"/>
                <a:gd name="connsiteY4" fmla="*/ 3396343 h 5309839"/>
                <a:gd name="connsiteX5" fmla="*/ 1447800 w 5784594"/>
                <a:gd name="connsiteY5" fmla="*/ 3409406 h 5309839"/>
                <a:gd name="connsiteX6" fmla="*/ 768532 w 5784594"/>
                <a:gd name="connsiteY6" fmla="*/ 3095897 h 5309839"/>
                <a:gd name="connsiteX7" fmla="*/ 259080 w 5784594"/>
                <a:gd name="connsiteY7" fmla="*/ 2573383 h 5309839"/>
                <a:gd name="connsiteX8" fmla="*/ 10886 w 5784594"/>
                <a:gd name="connsiteY8" fmla="*/ 1776548 h 5309839"/>
                <a:gd name="connsiteX9" fmla="*/ 324395 w 5784594"/>
                <a:gd name="connsiteY9" fmla="*/ 979714 h 5309839"/>
                <a:gd name="connsiteX10" fmla="*/ 1042852 w 5784594"/>
                <a:gd name="connsiteY10" fmla="*/ 483326 h 5309839"/>
                <a:gd name="connsiteX11" fmla="*/ 1865812 w 5784594"/>
                <a:gd name="connsiteY11" fmla="*/ 287383 h 5309839"/>
                <a:gd name="connsiteX12" fmla="*/ 3002280 w 5784594"/>
                <a:gd name="connsiteY12" fmla="*/ 339634 h 5309839"/>
                <a:gd name="connsiteX13" fmla="*/ 4060372 w 5784594"/>
                <a:gd name="connsiteY13" fmla="*/ 0 h 5309839"/>
                <a:gd name="connsiteX0" fmla="*/ 5783875 w 5866472"/>
                <a:gd name="connsiteY0" fmla="*/ 5309839 h 5330025"/>
                <a:gd name="connsiteX1" fmla="*/ 5606456 w 5866472"/>
                <a:gd name="connsiteY1" fmla="*/ 5096525 h 5330025"/>
                <a:gd name="connsiteX2" fmla="*/ 4223780 w 5866472"/>
                <a:gd name="connsiteY2" fmla="*/ 3908840 h 5330025"/>
                <a:gd name="connsiteX3" fmla="*/ 3328852 w 5866472"/>
                <a:gd name="connsiteY3" fmla="*/ 3396343 h 5330025"/>
                <a:gd name="connsiteX4" fmla="*/ 2244635 w 5866472"/>
                <a:gd name="connsiteY4" fmla="*/ 3396343 h 5330025"/>
                <a:gd name="connsiteX5" fmla="*/ 1447800 w 5866472"/>
                <a:gd name="connsiteY5" fmla="*/ 3409406 h 5330025"/>
                <a:gd name="connsiteX6" fmla="*/ 768532 w 5866472"/>
                <a:gd name="connsiteY6" fmla="*/ 3095897 h 5330025"/>
                <a:gd name="connsiteX7" fmla="*/ 259080 w 5866472"/>
                <a:gd name="connsiteY7" fmla="*/ 2573383 h 5330025"/>
                <a:gd name="connsiteX8" fmla="*/ 10886 w 5866472"/>
                <a:gd name="connsiteY8" fmla="*/ 1776548 h 5330025"/>
                <a:gd name="connsiteX9" fmla="*/ 324395 w 5866472"/>
                <a:gd name="connsiteY9" fmla="*/ 979714 h 5330025"/>
                <a:gd name="connsiteX10" fmla="*/ 1042852 w 5866472"/>
                <a:gd name="connsiteY10" fmla="*/ 483326 h 5330025"/>
                <a:gd name="connsiteX11" fmla="*/ 1865812 w 5866472"/>
                <a:gd name="connsiteY11" fmla="*/ 287383 h 5330025"/>
                <a:gd name="connsiteX12" fmla="*/ 3002280 w 5866472"/>
                <a:gd name="connsiteY12" fmla="*/ 339634 h 5330025"/>
                <a:gd name="connsiteX13" fmla="*/ 4060372 w 5866472"/>
                <a:gd name="connsiteY13" fmla="*/ 0 h 5330025"/>
                <a:gd name="connsiteX0" fmla="*/ 5606456 w 5606456"/>
                <a:gd name="connsiteY0" fmla="*/ 5096525 h 5096525"/>
                <a:gd name="connsiteX1" fmla="*/ 4223780 w 5606456"/>
                <a:gd name="connsiteY1" fmla="*/ 3908840 h 5096525"/>
                <a:gd name="connsiteX2" fmla="*/ 3328852 w 5606456"/>
                <a:gd name="connsiteY2" fmla="*/ 3396343 h 5096525"/>
                <a:gd name="connsiteX3" fmla="*/ 2244635 w 5606456"/>
                <a:gd name="connsiteY3" fmla="*/ 3396343 h 5096525"/>
                <a:gd name="connsiteX4" fmla="*/ 1447800 w 5606456"/>
                <a:gd name="connsiteY4" fmla="*/ 3409406 h 5096525"/>
                <a:gd name="connsiteX5" fmla="*/ 768532 w 5606456"/>
                <a:gd name="connsiteY5" fmla="*/ 3095897 h 5096525"/>
                <a:gd name="connsiteX6" fmla="*/ 259080 w 5606456"/>
                <a:gd name="connsiteY6" fmla="*/ 2573383 h 5096525"/>
                <a:gd name="connsiteX7" fmla="*/ 10886 w 5606456"/>
                <a:gd name="connsiteY7" fmla="*/ 1776548 h 5096525"/>
                <a:gd name="connsiteX8" fmla="*/ 324395 w 5606456"/>
                <a:gd name="connsiteY8" fmla="*/ 979714 h 5096525"/>
                <a:gd name="connsiteX9" fmla="*/ 1042852 w 5606456"/>
                <a:gd name="connsiteY9" fmla="*/ 483326 h 5096525"/>
                <a:gd name="connsiteX10" fmla="*/ 1865812 w 5606456"/>
                <a:gd name="connsiteY10" fmla="*/ 287383 h 5096525"/>
                <a:gd name="connsiteX11" fmla="*/ 3002280 w 5606456"/>
                <a:gd name="connsiteY11" fmla="*/ 339634 h 5096525"/>
                <a:gd name="connsiteX12" fmla="*/ 4060372 w 5606456"/>
                <a:gd name="connsiteY12" fmla="*/ 0 h 5096525"/>
                <a:gd name="connsiteX0" fmla="*/ 5606456 w 5825548"/>
                <a:gd name="connsiteY0" fmla="*/ 5096525 h 5298448"/>
                <a:gd name="connsiteX1" fmla="*/ 5595102 w 5825548"/>
                <a:gd name="connsiteY1" fmla="*/ 5100501 h 5298448"/>
                <a:gd name="connsiteX2" fmla="*/ 4223780 w 5825548"/>
                <a:gd name="connsiteY2" fmla="*/ 3908840 h 5298448"/>
                <a:gd name="connsiteX3" fmla="*/ 3328852 w 5825548"/>
                <a:gd name="connsiteY3" fmla="*/ 3396343 h 5298448"/>
                <a:gd name="connsiteX4" fmla="*/ 2244635 w 5825548"/>
                <a:gd name="connsiteY4" fmla="*/ 3396343 h 5298448"/>
                <a:gd name="connsiteX5" fmla="*/ 1447800 w 5825548"/>
                <a:gd name="connsiteY5" fmla="*/ 3409406 h 5298448"/>
                <a:gd name="connsiteX6" fmla="*/ 768532 w 5825548"/>
                <a:gd name="connsiteY6" fmla="*/ 3095897 h 5298448"/>
                <a:gd name="connsiteX7" fmla="*/ 259080 w 5825548"/>
                <a:gd name="connsiteY7" fmla="*/ 2573383 h 5298448"/>
                <a:gd name="connsiteX8" fmla="*/ 10886 w 5825548"/>
                <a:gd name="connsiteY8" fmla="*/ 1776548 h 5298448"/>
                <a:gd name="connsiteX9" fmla="*/ 324395 w 5825548"/>
                <a:gd name="connsiteY9" fmla="*/ 979714 h 5298448"/>
                <a:gd name="connsiteX10" fmla="*/ 1042852 w 5825548"/>
                <a:gd name="connsiteY10" fmla="*/ 483326 h 5298448"/>
                <a:gd name="connsiteX11" fmla="*/ 1865812 w 5825548"/>
                <a:gd name="connsiteY11" fmla="*/ 287383 h 5298448"/>
                <a:gd name="connsiteX12" fmla="*/ 3002280 w 5825548"/>
                <a:gd name="connsiteY12" fmla="*/ 339634 h 5298448"/>
                <a:gd name="connsiteX13" fmla="*/ 4060372 w 5825548"/>
                <a:gd name="connsiteY13" fmla="*/ 0 h 5298448"/>
                <a:gd name="connsiteX0" fmla="*/ 5606456 w 5825548"/>
                <a:gd name="connsiteY0" fmla="*/ 5096525 h 5298448"/>
                <a:gd name="connsiteX1" fmla="*/ 5595102 w 5825548"/>
                <a:gd name="connsiteY1" fmla="*/ 5100501 h 5298448"/>
                <a:gd name="connsiteX2" fmla="*/ 4223780 w 5825548"/>
                <a:gd name="connsiteY2" fmla="*/ 3908840 h 5298448"/>
                <a:gd name="connsiteX3" fmla="*/ 3328852 w 5825548"/>
                <a:gd name="connsiteY3" fmla="*/ 3396343 h 5298448"/>
                <a:gd name="connsiteX4" fmla="*/ 2244635 w 5825548"/>
                <a:gd name="connsiteY4" fmla="*/ 3396343 h 5298448"/>
                <a:gd name="connsiteX5" fmla="*/ 1447800 w 5825548"/>
                <a:gd name="connsiteY5" fmla="*/ 3409406 h 5298448"/>
                <a:gd name="connsiteX6" fmla="*/ 768532 w 5825548"/>
                <a:gd name="connsiteY6" fmla="*/ 3095897 h 5298448"/>
                <a:gd name="connsiteX7" fmla="*/ 259080 w 5825548"/>
                <a:gd name="connsiteY7" fmla="*/ 2573383 h 5298448"/>
                <a:gd name="connsiteX8" fmla="*/ 10886 w 5825548"/>
                <a:gd name="connsiteY8" fmla="*/ 1776548 h 5298448"/>
                <a:gd name="connsiteX9" fmla="*/ 324395 w 5825548"/>
                <a:gd name="connsiteY9" fmla="*/ 979714 h 5298448"/>
                <a:gd name="connsiteX10" fmla="*/ 1042852 w 5825548"/>
                <a:gd name="connsiteY10" fmla="*/ 483326 h 5298448"/>
                <a:gd name="connsiteX11" fmla="*/ 1865812 w 5825548"/>
                <a:gd name="connsiteY11" fmla="*/ 287383 h 5298448"/>
                <a:gd name="connsiteX12" fmla="*/ 3002280 w 5825548"/>
                <a:gd name="connsiteY12" fmla="*/ 339634 h 5298448"/>
                <a:gd name="connsiteX13" fmla="*/ 4060372 w 5825548"/>
                <a:gd name="connsiteY13" fmla="*/ 0 h 5298448"/>
                <a:gd name="connsiteX0" fmla="*/ 5606456 w 5919551"/>
                <a:gd name="connsiteY0" fmla="*/ 5096525 h 5299296"/>
                <a:gd name="connsiteX1" fmla="*/ 5595102 w 5919551"/>
                <a:gd name="connsiteY1" fmla="*/ 5100501 h 5299296"/>
                <a:gd name="connsiteX2" fmla="*/ 5541843 w 5919551"/>
                <a:gd name="connsiteY2" fmla="*/ 5015270 h 5299296"/>
                <a:gd name="connsiteX3" fmla="*/ 3328852 w 5919551"/>
                <a:gd name="connsiteY3" fmla="*/ 3396343 h 5299296"/>
                <a:gd name="connsiteX4" fmla="*/ 2244635 w 5919551"/>
                <a:gd name="connsiteY4" fmla="*/ 3396343 h 5299296"/>
                <a:gd name="connsiteX5" fmla="*/ 1447800 w 5919551"/>
                <a:gd name="connsiteY5" fmla="*/ 3409406 h 5299296"/>
                <a:gd name="connsiteX6" fmla="*/ 768532 w 5919551"/>
                <a:gd name="connsiteY6" fmla="*/ 3095897 h 5299296"/>
                <a:gd name="connsiteX7" fmla="*/ 259080 w 5919551"/>
                <a:gd name="connsiteY7" fmla="*/ 2573383 h 5299296"/>
                <a:gd name="connsiteX8" fmla="*/ 10886 w 5919551"/>
                <a:gd name="connsiteY8" fmla="*/ 1776548 h 5299296"/>
                <a:gd name="connsiteX9" fmla="*/ 324395 w 5919551"/>
                <a:gd name="connsiteY9" fmla="*/ 979714 h 5299296"/>
                <a:gd name="connsiteX10" fmla="*/ 1042852 w 5919551"/>
                <a:gd name="connsiteY10" fmla="*/ 483326 h 5299296"/>
                <a:gd name="connsiteX11" fmla="*/ 1865812 w 5919551"/>
                <a:gd name="connsiteY11" fmla="*/ 287383 h 5299296"/>
                <a:gd name="connsiteX12" fmla="*/ 3002280 w 5919551"/>
                <a:gd name="connsiteY12" fmla="*/ 339634 h 5299296"/>
                <a:gd name="connsiteX13" fmla="*/ 4060372 w 5919551"/>
                <a:gd name="connsiteY13" fmla="*/ 0 h 5299296"/>
                <a:gd name="connsiteX0" fmla="*/ 5606456 w 5919551"/>
                <a:gd name="connsiteY0" fmla="*/ 5096525 h 5299296"/>
                <a:gd name="connsiteX1" fmla="*/ 5595102 w 5919551"/>
                <a:gd name="connsiteY1" fmla="*/ 5100501 h 5299296"/>
                <a:gd name="connsiteX2" fmla="*/ 5541843 w 5919551"/>
                <a:gd name="connsiteY2" fmla="*/ 5015270 h 5299296"/>
                <a:gd name="connsiteX3" fmla="*/ 3328852 w 5919551"/>
                <a:gd name="connsiteY3" fmla="*/ 3396343 h 5299296"/>
                <a:gd name="connsiteX4" fmla="*/ 3240120 w 5919551"/>
                <a:gd name="connsiteY4" fmla="*/ 3362844 h 5299296"/>
                <a:gd name="connsiteX5" fmla="*/ 2244635 w 5919551"/>
                <a:gd name="connsiteY5" fmla="*/ 3396343 h 5299296"/>
                <a:gd name="connsiteX6" fmla="*/ 1447800 w 5919551"/>
                <a:gd name="connsiteY6" fmla="*/ 3409406 h 5299296"/>
                <a:gd name="connsiteX7" fmla="*/ 768532 w 5919551"/>
                <a:gd name="connsiteY7" fmla="*/ 3095897 h 5299296"/>
                <a:gd name="connsiteX8" fmla="*/ 259080 w 5919551"/>
                <a:gd name="connsiteY8" fmla="*/ 2573383 h 5299296"/>
                <a:gd name="connsiteX9" fmla="*/ 10886 w 5919551"/>
                <a:gd name="connsiteY9" fmla="*/ 1776548 h 5299296"/>
                <a:gd name="connsiteX10" fmla="*/ 324395 w 5919551"/>
                <a:gd name="connsiteY10" fmla="*/ 979714 h 5299296"/>
                <a:gd name="connsiteX11" fmla="*/ 1042852 w 5919551"/>
                <a:gd name="connsiteY11" fmla="*/ 483326 h 5299296"/>
                <a:gd name="connsiteX12" fmla="*/ 1865812 w 5919551"/>
                <a:gd name="connsiteY12" fmla="*/ 287383 h 5299296"/>
                <a:gd name="connsiteX13" fmla="*/ 3002280 w 5919551"/>
                <a:gd name="connsiteY13" fmla="*/ 339634 h 5299296"/>
                <a:gd name="connsiteX14" fmla="*/ 4060372 w 5919551"/>
                <a:gd name="connsiteY14" fmla="*/ 0 h 5299296"/>
                <a:gd name="connsiteX0" fmla="*/ 5606456 w 5921444"/>
                <a:gd name="connsiteY0" fmla="*/ 5096525 h 5298634"/>
                <a:gd name="connsiteX1" fmla="*/ 5541843 w 5921444"/>
                <a:gd name="connsiteY1" fmla="*/ 5015270 h 5298634"/>
                <a:gd name="connsiteX2" fmla="*/ 3328852 w 5921444"/>
                <a:gd name="connsiteY2" fmla="*/ 3396343 h 5298634"/>
                <a:gd name="connsiteX3" fmla="*/ 3240120 w 5921444"/>
                <a:gd name="connsiteY3" fmla="*/ 3362844 h 5298634"/>
                <a:gd name="connsiteX4" fmla="*/ 2244635 w 5921444"/>
                <a:gd name="connsiteY4" fmla="*/ 3396343 h 5298634"/>
                <a:gd name="connsiteX5" fmla="*/ 1447800 w 5921444"/>
                <a:gd name="connsiteY5" fmla="*/ 3409406 h 5298634"/>
                <a:gd name="connsiteX6" fmla="*/ 768532 w 5921444"/>
                <a:gd name="connsiteY6" fmla="*/ 3095897 h 5298634"/>
                <a:gd name="connsiteX7" fmla="*/ 259080 w 5921444"/>
                <a:gd name="connsiteY7" fmla="*/ 2573383 h 5298634"/>
                <a:gd name="connsiteX8" fmla="*/ 10886 w 5921444"/>
                <a:gd name="connsiteY8" fmla="*/ 1776548 h 5298634"/>
                <a:gd name="connsiteX9" fmla="*/ 324395 w 5921444"/>
                <a:gd name="connsiteY9" fmla="*/ 979714 h 5298634"/>
                <a:gd name="connsiteX10" fmla="*/ 1042852 w 5921444"/>
                <a:gd name="connsiteY10" fmla="*/ 483326 h 5298634"/>
                <a:gd name="connsiteX11" fmla="*/ 1865812 w 5921444"/>
                <a:gd name="connsiteY11" fmla="*/ 287383 h 5298634"/>
                <a:gd name="connsiteX12" fmla="*/ 3002280 w 5921444"/>
                <a:gd name="connsiteY12" fmla="*/ 339634 h 5298634"/>
                <a:gd name="connsiteX13" fmla="*/ 4060372 w 5921444"/>
                <a:gd name="connsiteY13" fmla="*/ 0 h 5298634"/>
                <a:gd name="connsiteX0" fmla="*/ 5541843 w 5541843"/>
                <a:gd name="connsiteY0" fmla="*/ 5015270 h 5015270"/>
                <a:gd name="connsiteX1" fmla="*/ 3328852 w 5541843"/>
                <a:gd name="connsiteY1" fmla="*/ 3396343 h 5015270"/>
                <a:gd name="connsiteX2" fmla="*/ 3240120 w 5541843"/>
                <a:gd name="connsiteY2" fmla="*/ 3362844 h 5015270"/>
                <a:gd name="connsiteX3" fmla="*/ 2244635 w 5541843"/>
                <a:gd name="connsiteY3" fmla="*/ 3396343 h 5015270"/>
                <a:gd name="connsiteX4" fmla="*/ 1447800 w 5541843"/>
                <a:gd name="connsiteY4" fmla="*/ 3409406 h 5015270"/>
                <a:gd name="connsiteX5" fmla="*/ 768532 w 5541843"/>
                <a:gd name="connsiteY5" fmla="*/ 3095897 h 5015270"/>
                <a:gd name="connsiteX6" fmla="*/ 259080 w 5541843"/>
                <a:gd name="connsiteY6" fmla="*/ 2573383 h 5015270"/>
                <a:gd name="connsiteX7" fmla="*/ 10886 w 5541843"/>
                <a:gd name="connsiteY7" fmla="*/ 1776548 h 5015270"/>
                <a:gd name="connsiteX8" fmla="*/ 324395 w 5541843"/>
                <a:gd name="connsiteY8" fmla="*/ 979714 h 5015270"/>
                <a:gd name="connsiteX9" fmla="*/ 1042852 w 5541843"/>
                <a:gd name="connsiteY9" fmla="*/ 483326 h 5015270"/>
                <a:gd name="connsiteX10" fmla="*/ 1865812 w 5541843"/>
                <a:gd name="connsiteY10" fmla="*/ 287383 h 5015270"/>
                <a:gd name="connsiteX11" fmla="*/ 3002280 w 5541843"/>
                <a:gd name="connsiteY11" fmla="*/ 339634 h 5015270"/>
                <a:gd name="connsiteX12" fmla="*/ 4060372 w 5541843"/>
                <a:gd name="connsiteY12" fmla="*/ 0 h 5015270"/>
                <a:gd name="connsiteX0" fmla="*/ 5765017 w 5765017"/>
                <a:gd name="connsiteY0" fmla="*/ 5179328 h 5179328"/>
                <a:gd name="connsiteX1" fmla="*/ 3328852 w 5765017"/>
                <a:gd name="connsiteY1" fmla="*/ 3396343 h 5179328"/>
                <a:gd name="connsiteX2" fmla="*/ 3240120 w 5765017"/>
                <a:gd name="connsiteY2" fmla="*/ 3362844 h 5179328"/>
                <a:gd name="connsiteX3" fmla="*/ 2244635 w 5765017"/>
                <a:gd name="connsiteY3" fmla="*/ 3396343 h 5179328"/>
                <a:gd name="connsiteX4" fmla="*/ 1447800 w 5765017"/>
                <a:gd name="connsiteY4" fmla="*/ 3409406 h 5179328"/>
                <a:gd name="connsiteX5" fmla="*/ 768532 w 5765017"/>
                <a:gd name="connsiteY5" fmla="*/ 3095897 h 5179328"/>
                <a:gd name="connsiteX6" fmla="*/ 259080 w 5765017"/>
                <a:gd name="connsiteY6" fmla="*/ 2573383 h 5179328"/>
                <a:gd name="connsiteX7" fmla="*/ 10886 w 5765017"/>
                <a:gd name="connsiteY7" fmla="*/ 1776548 h 5179328"/>
                <a:gd name="connsiteX8" fmla="*/ 324395 w 5765017"/>
                <a:gd name="connsiteY8" fmla="*/ 979714 h 5179328"/>
                <a:gd name="connsiteX9" fmla="*/ 1042852 w 5765017"/>
                <a:gd name="connsiteY9" fmla="*/ 483326 h 5179328"/>
                <a:gd name="connsiteX10" fmla="*/ 1865812 w 5765017"/>
                <a:gd name="connsiteY10" fmla="*/ 287383 h 5179328"/>
                <a:gd name="connsiteX11" fmla="*/ 3002280 w 5765017"/>
                <a:gd name="connsiteY11" fmla="*/ 339634 h 5179328"/>
                <a:gd name="connsiteX12" fmla="*/ 4060372 w 5765017"/>
                <a:gd name="connsiteY12" fmla="*/ 0 h 5179328"/>
                <a:gd name="connsiteX0" fmla="*/ 5765017 w 5765017"/>
                <a:gd name="connsiteY0" fmla="*/ 5179328 h 5179328"/>
                <a:gd name="connsiteX1" fmla="*/ 3328852 w 5765017"/>
                <a:gd name="connsiteY1" fmla="*/ 3396343 h 5179328"/>
                <a:gd name="connsiteX2" fmla="*/ 3593818 w 5765017"/>
                <a:gd name="connsiteY2" fmla="*/ 3098756 h 5179328"/>
                <a:gd name="connsiteX3" fmla="*/ 3240120 w 5765017"/>
                <a:gd name="connsiteY3" fmla="*/ 3362844 h 5179328"/>
                <a:gd name="connsiteX4" fmla="*/ 2244635 w 5765017"/>
                <a:gd name="connsiteY4" fmla="*/ 3396343 h 5179328"/>
                <a:gd name="connsiteX5" fmla="*/ 1447800 w 5765017"/>
                <a:gd name="connsiteY5" fmla="*/ 3409406 h 5179328"/>
                <a:gd name="connsiteX6" fmla="*/ 768532 w 5765017"/>
                <a:gd name="connsiteY6" fmla="*/ 3095897 h 5179328"/>
                <a:gd name="connsiteX7" fmla="*/ 259080 w 5765017"/>
                <a:gd name="connsiteY7" fmla="*/ 2573383 h 5179328"/>
                <a:gd name="connsiteX8" fmla="*/ 10886 w 5765017"/>
                <a:gd name="connsiteY8" fmla="*/ 1776548 h 5179328"/>
                <a:gd name="connsiteX9" fmla="*/ 324395 w 5765017"/>
                <a:gd name="connsiteY9" fmla="*/ 979714 h 5179328"/>
                <a:gd name="connsiteX10" fmla="*/ 1042852 w 5765017"/>
                <a:gd name="connsiteY10" fmla="*/ 483326 h 5179328"/>
                <a:gd name="connsiteX11" fmla="*/ 1865812 w 5765017"/>
                <a:gd name="connsiteY11" fmla="*/ 287383 h 5179328"/>
                <a:gd name="connsiteX12" fmla="*/ 3002280 w 5765017"/>
                <a:gd name="connsiteY12" fmla="*/ 339634 h 5179328"/>
                <a:gd name="connsiteX13" fmla="*/ 4060372 w 5765017"/>
                <a:gd name="connsiteY13" fmla="*/ 0 h 5179328"/>
                <a:gd name="connsiteX0" fmla="*/ 5765017 w 5765017"/>
                <a:gd name="connsiteY0" fmla="*/ 5179328 h 5179328"/>
                <a:gd name="connsiteX1" fmla="*/ 3328852 w 5765017"/>
                <a:gd name="connsiteY1" fmla="*/ 3396343 h 5179328"/>
                <a:gd name="connsiteX2" fmla="*/ 3240120 w 5765017"/>
                <a:gd name="connsiteY2" fmla="*/ 3362844 h 5179328"/>
                <a:gd name="connsiteX3" fmla="*/ 2244635 w 5765017"/>
                <a:gd name="connsiteY3" fmla="*/ 3396343 h 5179328"/>
                <a:gd name="connsiteX4" fmla="*/ 1447800 w 5765017"/>
                <a:gd name="connsiteY4" fmla="*/ 3409406 h 5179328"/>
                <a:gd name="connsiteX5" fmla="*/ 768532 w 5765017"/>
                <a:gd name="connsiteY5" fmla="*/ 3095897 h 5179328"/>
                <a:gd name="connsiteX6" fmla="*/ 259080 w 5765017"/>
                <a:gd name="connsiteY6" fmla="*/ 2573383 h 5179328"/>
                <a:gd name="connsiteX7" fmla="*/ 10886 w 5765017"/>
                <a:gd name="connsiteY7" fmla="*/ 1776548 h 5179328"/>
                <a:gd name="connsiteX8" fmla="*/ 324395 w 5765017"/>
                <a:gd name="connsiteY8" fmla="*/ 979714 h 5179328"/>
                <a:gd name="connsiteX9" fmla="*/ 1042852 w 5765017"/>
                <a:gd name="connsiteY9" fmla="*/ 483326 h 5179328"/>
                <a:gd name="connsiteX10" fmla="*/ 1865812 w 5765017"/>
                <a:gd name="connsiteY10" fmla="*/ 287383 h 5179328"/>
                <a:gd name="connsiteX11" fmla="*/ 3002280 w 5765017"/>
                <a:gd name="connsiteY11" fmla="*/ 339634 h 5179328"/>
                <a:gd name="connsiteX12" fmla="*/ 4060372 w 5765017"/>
                <a:gd name="connsiteY12" fmla="*/ 0 h 5179328"/>
                <a:gd name="connsiteX0" fmla="*/ 5765017 w 5765017"/>
                <a:gd name="connsiteY0" fmla="*/ 5179328 h 5179328"/>
                <a:gd name="connsiteX1" fmla="*/ 3328852 w 5765017"/>
                <a:gd name="connsiteY1" fmla="*/ 3396343 h 5179328"/>
                <a:gd name="connsiteX2" fmla="*/ 2244635 w 5765017"/>
                <a:gd name="connsiteY2" fmla="*/ 3396343 h 5179328"/>
                <a:gd name="connsiteX3" fmla="*/ 1447800 w 5765017"/>
                <a:gd name="connsiteY3" fmla="*/ 3409406 h 5179328"/>
                <a:gd name="connsiteX4" fmla="*/ 768532 w 5765017"/>
                <a:gd name="connsiteY4" fmla="*/ 3095897 h 5179328"/>
                <a:gd name="connsiteX5" fmla="*/ 259080 w 5765017"/>
                <a:gd name="connsiteY5" fmla="*/ 2573383 h 5179328"/>
                <a:gd name="connsiteX6" fmla="*/ 10886 w 5765017"/>
                <a:gd name="connsiteY6" fmla="*/ 1776548 h 5179328"/>
                <a:gd name="connsiteX7" fmla="*/ 324395 w 5765017"/>
                <a:gd name="connsiteY7" fmla="*/ 979714 h 5179328"/>
                <a:gd name="connsiteX8" fmla="*/ 1042852 w 5765017"/>
                <a:gd name="connsiteY8" fmla="*/ 483326 h 5179328"/>
                <a:gd name="connsiteX9" fmla="*/ 1865812 w 5765017"/>
                <a:gd name="connsiteY9" fmla="*/ 287383 h 5179328"/>
                <a:gd name="connsiteX10" fmla="*/ 3002280 w 5765017"/>
                <a:gd name="connsiteY10" fmla="*/ 339634 h 5179328"/>
                <a:gd name="connsiteX11" fmla="*/ 4060372 w 5765017"/>
                <a:gd name="connsiteY11" fmla="*/ 0 h 5179328"/>
                <a:gd name="connsiteX0" fmla="*/ 5765017 w 5765017"/>
                <a:gd name="connsiteY0" fmla="*/ 5179328 h 5179328"/>
                <a:gd name="connsiteX1" fmla="*/ 3700796 w 5765017"/>
                <a:gd name="connsiteY1" fmla="*/ 3584792 h 5179328"/>
                <a:gd name="connsiteX2" fmla="*/ 2244635 w 5765017"/>
                <a:gd name="connsiteY2" fmla="*/ 3396343 h 5179328"/>
                <a:gd name="connsiteX3" fmla="*/ 1447800 w 5765017"/>
                <a:gd name="connsiteY3" fmla="*/ 3409406 h 5179328"/>
                <a:gd name="connsiteX4" fmla="*/ 768532 w 5765017"/>
                <a:gd name="connsiteY4" fmla="*/ 3095897 h 5179328"/>
                <a:gd name="connsiteX5" fmla="*/ 259080 w 5765017"/>
                <a:gd name="connsiteY5" fmla="*/ 2573383 h 5179328"/>
                <a:gd name="connsiteX6" fmla="*/ 10886 w 5765017"/>
                <a:gd name="connsiteY6" fmla="*/ 1776548 h 5179328"/>
                <a:gd name="connsiteX7" fmla="*/ 324395 w 5765017"/>
                <a:gd name="connsiteY7" fmla="*/ 979714 h 5179328"/>
                <a:gd name="connsiteX8" fmla="*/ 1042852 w 5765017"/>
                <a:gd name="connsiteY8" fmla="*/ 483326 h 5179328"/>
                <a:gd name="connsiteX9" fmla="*/ 1865812 w 5765017"/>
                <a:gd name="connsiteY9" fmla="*/ 287383 h 5179328"/>
                <a:gd name="connsiteX10" fmla="*/ 3002280 w 5765017"/>
                <a:gd name="connsiteY10" fmla="*/ 339634 h 5179328"/>
                <a:gd name="connsiteX11" fmla="*/ 4060372 w 5765017"/>
                <a:gd name="connsiteY11" fmla="*/ 0 h 5179328"/>
                <a:gd name="connsiteX0" fmla="*/ 5765017 w 5765017"/>
                <a:gd name="connsiteY0" fmla="*/ 5179328 h 5179328"/>
                <a:gd name="connsiteX1" fmla="*/ 3581543 w 5765017"/>
                <a:gd name="connsiteY1" fmla="*/ 3499073 h 5179328"/>
                <a:gd name="connsiteX2" fmla="*/ 2244635 w 5765017"/>
                <a:gd name="connsiteY2" fmla="*/ 3396343 h 5179328"/>
                <a:gd name="connsiteX3" fmla="*/ 1447800 w 5765017"/>
                <a:gd name="connsiteY3" fmla="*/ 3409406 h 5179328"/>
                <a:gd name="connsiteX4" fmla="*/ 768532 w 5765017"/>
                <a:gd name="connsiteY4" fmla="*/ 3095897 h 5179328"/>
                <a:gd name="connsiteX5" fmla="*/ 259080 w 5765017"/>
                <a:gd name="connsiteY5" fmla="*/ 2573383 h 5179328"/>
                <a:gd name="connsiteX6" fmla="*/ 10886 w 5765017"/>
                <a:gd name="connsiteY6" fmla="*/ 1776548 h 5179328"/>
                <a:gd name="connsiteX7" fmla="*/ 324395 w 5765017"/>
                <a:gd name="connsiteY7" fmla="*/ 979714 h 5179328"/>
                <a:gd name="connsiteX8" fmla="*/ 1042852 w 5765017"/>
                <a:gd name="connsiteY8" fmla="*/ 483326 h 5179328"/>
                <a:gd name="connsiteX9" fmla="*/ 1865812 w 5765017"/>
                <a:gd name="connsiteY9" fmla="*/ 287383 h 5179328"/>
                <a:gd name="connsiteX10" fmla="*/ 3002280 w 5765017"/>
                <a:gd name="connsiteY10" fmla="*/ 339634 h 5179328"/>
                <a:gd name="connsiteX11" fmla="*/ 4060372 w 5765017"/>
                <a:gd name="connsiteY11" fmla="*/ 0 h 5179328"/>
                <a:gd name="connsiteX0" fmla="*/ 5765017 w 5765017"/>
                <a:gd name="connsiteY0" fmla="*/ 5179328 h 5179328"/>
                <a:gd name="connsiteX1" fmla="*/ 5090252 w 5765017"/>
                <a:gd name="connsiteY1" fmla="*/ 4678138 h 5179328"/>
                <a:gd name="connsiteX2" fmla="*/ 3581543 w 5765017"/>
                <a:gd name="connsiteY2" fmla="*/ 3499073 h 5179328"/>
                <a:gd name="connsiteX3" fmla="*/ 2244635 w 5765017"/>
                <a:gd name="connsiteY3" fmla="*/ 3396343 h 5179328"/>
                <a:gd name="connsiteX4" fmla="*/ 1447800 w 5765017"/>
                <a:gd name="connsiteY4" fmla="*/ 3409406 h 5179328"/>
                <a:gd name="connsiteX5" fmla="*/ 768532 w 5765017"/>
                <a:gd name="connsiteY5" fmla="*/ 3095897 h 5179328"/>
                <a:gd name="connsiteX6" fmla="*/ 259080 w 5765017"/>
                <a:gd name="connsiteY6" fmla="*/ 2573383 h 5179328"/>
                <a:gd name="connsiteX7" fmla="*/ 10886 w 5765017"/>
                <a:gd name="connsiteY7" fmla="*/ 1776548 h 5179328"/>
                <a:gd name="connsiteX8" fmla="*/ 324395 w 5765017"/>
                <a:gd name="connsiteY8" fmla="*/ 979714 h 5179328"/>
                <a:gd name="connsiteX9" fmla="*/ 1042852 w 5765017"/>
                <a:gd name="connsiteY9" fmla="*/ 483326 h 5179328"/>
                <a:gd name="connsiteX10" fmla="*/ 1865812 w 5765017"/>
                <a:gd name="connsiteY10" fmla="*/ 287383 h 5179328"/>
                <a:gd name="connsiteX11" fmla="*/ 3002280 w 5765017"/>
                <a:gd name="connsiteY11" fmla="*/ 339634 h 5179328"/>
                <a:gd name="connsiteX12" fmla="*/ 4060372 w 5765017"/>
                <a:gd name="connsiteY12" fmla="*/ 0 h 5179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765017" h="5179328">
                  <a:moveTo>
                    <a:pt x="5765017" y="5179328"/>
                  </a:moveTo>
                  <a:cubicBezTo>
                    <a:pt x="5661356" y="5090590"/>
                    <a:pt x="5454164" y="4958180"/>
                    <a:pt x="5090252" y="4678138"/>
                  </a:cubicBezTo>
                  <a:cubicBezTo>
                    <a:pt x="4726340" y="4398096"/>
                    <a:pt x="4055812" y="3712705"/>
                    <a:pt x="3581543" y="3499073"/>
                  </a:cubicBezTo>
                  <a:cubicBezTo>
                    <a:pt x="3107274" y="3285441"/>
                    <a:pt x="2600259" y="3411288"/>
                    <a:pt x="2244635" y="3396343"/>
                  </a:cubicBezTo>
                  <a:cubicBezTo>
                    <a:pt x="1889011" y="3381399"/>
                    <a:pt x="1693817" y="3459480"/>
                    <a:pt x="1447800" y="3409406"/>
                  </a:cubicBezTo>
                  <a:cubicBezTo>
                    <a:pt x="1201783" y="3359332"/>
                    <a:pt x="966652" y="3235234"/>
                    <a:pt x="768532" y="3095897"/>
                  </a:cubicBezTo>
                  <a:cubicBezTo>
                    <a:pt x="570412" y="2956560"/>
                    <a:pt x="385354" y="2793274"/>
                    <a:pt x="259080" y="2573383"/>
                  </a:cubicBezTo>
                  <a:cubicBezTo>
                    <a:pt x="132806" y="2353492"/>
                    <a:pt x="0" y="2042160"/>
                    <a:pt x="10886" y="1776548"/>
                  </a:cubicBezTo>
                  <a:cubicBezTo>
                    <a:pt x="21772" y="1510937"/>
                    <a:pt x="152401" y="1195251"/>
                    <a:pt x="324395" y="979714"/>
                  </a:cubicBezTo>
                  <a:cubicBezTo>
                    <a:pt x="496389" y="764177"/>
                    <a:pt x="785949" y="598714"/>
                    <a:pt x="1042852" y="483326"/>
                  </a:cubicBezTo>
                  <a:cubicBezTo>
                    <a:pt x="1299755" y="367938"/>
                    <a:pt x="1539241" y="311332"/>
                    <a:pt x="1865812" y="287383"/>
                  </a:cubicBezTo>
                  <a:cubicBezTo>
                    <a:pt x="2192383" y="263434"/>
                    <a:pt x="2636520" y="387531"/>
                    <a:pt x="3002280" y="339634"/>
                  </a:cubicBezTo>
                  <a:cubicBezTo>
                    <a:pt x="3368040" y="291737"/>
                    <a:pt x="3742509" y="106680"/>
                    <a:pt x="4060372" y="0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 rot="1157983">
              <a:off x="1821534" y="994505"/>
              <a:ext cx="5070031" cy="4162905"/>
            </a:xfrm>
            <a:custGeom>
              <a:avLst/>
              <a:gdLst>
                <a:gd name="connsiteX0" fmla="*/ 5033555 w 5033555"/>
                <a:gd name="connsiteY0" fmla="*/ 5016137 h 5016137"/>
                <a:gd name="connsiteX1" fmla="*/ 4315098 w 5033555"/>
                <a:gd name="connsiteY1" fmla="*/ 4036423 h 5016137"/>
                <a:gd name="connsiteX2" fmla="*/ 3479075 w 5033555"/>
                <a:gd name="connsiteY2" fmla="*/ 3148148 h 5016137"/>
                <a:gd name="connsiteX3" fmla="*/ 2956561 w 5033555"/>
                <a:gd name="connsiteY3" fmla="*/ 2717074 h 5016137"/>
                <a:gd name="connsiteX4" fmla="*/ 2303418 w 5033555"/>
                <a:gd name="connsiteY4" fmla="*/ 2599508 h 5016137"/>
                <a:gd name="connsiteX5" fmla="*/ 1911532 w 5033555"/>
                <a:gd name="connsiteY5" fmla="*/ 2769326 h 5016137"/>
                <a:gd name="connsiteX6" fmla="*/ 1258389 w 5033555"/>
                <a:gd name="connsiteY6" fmla="*/ 2873828 h 5016137"/>
                <a:gd name="connsiteX7" fmla="*/ 539932 w 5033555"/>
                <a:gd name="connsiteY7" fmla="*/ 2743200 h 5016137"/>
                <a:gd name="connsiteX8" fmla="*/ 161109 w 5033555"/>
                <a:gd name="connsiteY8" fmla="*/ 2299063 h 5016137"/>
                <a:gd name="connsiteX9" fmla="*/ 43543 w 5033555"/>
                <a:gd name="connsiteY9" fmla="*/ 1567543 h 5016137"/>
                <a:gd name="connsiteX10" fmla="*/ 422366 w 5033555"/>
                <a:gd name="connsiteY10" fmla="*/ 953588 h 5016137"/>
                <a:gd name="connsiteX11" fmla="*/ 814252 w 5033555"/>
                <a:gd name="connsiteY11" fmla="*/ 731520 h 5016137"/>
                <a:gd name="connsiteX12" fmla="*/ 1676401 w 5033555"/>
                <a:gd name="connsiteY12" fmla="*/ 718457 h 5016137"/>
                <a:gd name="connsiteX13" fmla="*/ 2682241 w 5033555"/>
                <a:gd name="connsiteY13" fmla="*/ 705394 h 5016137"/>
                <a:gd name="connsiteX14" fmla="*/ 3374572 w 5033555"/>
                <a:gd name="connsiteY14" fmla="*/ 509451 h 5016137"/>
                <a:gd name="connsiteX15" fmla="*/ 3910149 w 5033555"/>
                <a:gd name="connsiteY15" fmla="*/ 222068 h 5016137"/>
                <a:gd name="connsiteX16" fmla="*/ 4615543 w 5033555"/>
                <a:gd name="connsiteY16" fmla="*/ 39188 h 5016137"/>
                <a:gd name="connsiteX17" fmla="*/ 5020492 w 5033555"/>
                <a:gd name="connsiteY17" fmla="*/ 0 h 5016137"/>
                <a:gd name="connsiteX0" fmla="*/ 5033555 w 5033555"/>
                <a:gd name="connsiteY0" fmla="*/ 5016137 h 5016137"/>
                <a:gd name="connsiteX1" fmla="*/ 4315098 w 5033555"/>
                <a:gd name="connsiteY1" fmla="*/ 4036423 h 5016137"/>
                <a:gd name="connsiteX2" fmla="*/ 3479075 w 5033555"/>
                <a:gd name="connsiteY2" fmla="*/ 3148148 h 5016137"/>
                <a:gd name="connsiteX3" fmla="*/ 2956561 w 5033555"/>
                <a:gd name="connsiteY3" fmla="*/ 2717074 h 5016137"/>
                <a:gd name="connsiteX4" fmla="*/ 2426128 w 5033555"/>
                <a:gd name="connsiteY4" fmla="*/ 2791827 h 5016137"/>
                <a:gd name="connsiteX5" fmla="*/ 1911532 w 5033555"/>
                <a:gd name="connsiteY5" fmla="*/ 2769326 h 5016137"/>
                <a:gd name="connsiteX6" fmla="*/ 1258389 w 5033555"/>
                <a:gd name="connsiteY6" fmla="*/ 2873828 h 5016137"/>
                <a:gd name="connsiteX7" fmla="*/ 539932 w 5033555"/>
                <a:gd name="connsiteY7" fmla="*/ 2743200 h 5016137"/>
                <a:gd name="connsiteX8" fmla="*/ 161109 w 5033555"/>
                <a:gd name="connsiteY8" fmla="*/ 2299063 h 5016137"/>
                <a:gd name="connsiteX9" fmla="*/ 43543 w 5033555"/>
                <a:gd name="connsiteY9" fmla="*/ 1567543 h 5016137"/>
                <a:gd name="connsiteX10" fmla="*/ 422366 w 5033555"/>
                <a:gd name="connsiteY10" fmla="*/ 953588 h 5016137"/>
                <a:gd name="connsiteX11" fmla="*/ 814252 w 5033555"/>
                <a:gd name="connsiteY11" fmla="*/ 731520 h 5016137"/>
                <a:gd name="connsiteX12" fmla="*/ 1676401 w 5033555"/>
                <a:gd name="connsiteY12" fmla="*/ 718457 h 5016137"/>
                <a:gd name="connsiteX13" fmla="*/ 2682241 w 5033555"/>
                <a:gd name="connsiteY13" fmla="*/ 705394 h 5016137"/>
                <a:gd name="connsiteX14" fmla="*/ 3374572 w 5033555"/>
                <a:gd name="connsiteY14" fmla="*/ 509451 h 5016137"/>
                <a:gd name="connsiteX15" fmla="*/ 3910149 w 5033555"/>
                <a:gd name="connsiteY15" fmla="*/ 222068 h 5016137"/>
                <a:gd name="connsiteX16" fmla="*/ 4615543 w 5033555"/>
                <a:gd name="connsiteY16" fmla="*/ 39188 h 5016137"/>
                <a:gd name="connsiteX17" fmla="*/ 5020492 w 5033555"/>
                <a:gd name="connsiteY17" fmla="*/ 0 h 5016137"/>
                <a:gd name="connsiteX0" fmla="*/ 5033555 w 5033555"/>
                <a:gd name="connsiteY0" fmla="*/ 5016137 h 5016137"/>
                <a:gd name="connsiteX1" fmla="*/ 4315098 w 5033555"/>
                <a:gd name="connsiteY1" fmla="*/ 4036423 h 5016137"/>
                <a:gd name="connsiteX2" fmla="*/ 3479075 w 5033555"/>
                <a:gd name="connsiteY2" fmla="*/ 3148148 h 5016137"/>
                <a:gd name="connsiteX3" fmla="*/ 2971384 w 5033555"/>
                <a:gd name="connsiteY3" fmla="*/ 2877971 h 5016137"/>
                <a:gd name="connsiteX4" fmla="*/ 2426128 w 5033555"/>
                <a:gd name="connsiteY4" fmla="*/ 2791827 h 5016137"/>
                <a:gd name="connsiteX5" fmla="*/ 1911532 w 5033555"/>
                <a:gd name="connsiteY5" fmla="*/ 2769326 h 5016137"/>
                <a:gd name="connsiteX6" fmla="*/ 1258389 w 5033555"/>
                <a:gd name="connsiteY6" fmla="*/ 2873828 h 5016137"/>
                <a:gd name="connsiteX7" fmla="*/ 539932 w 5033555"/>
                <a:gd name="connsiteY7" fmla="*/ 2743200 h 5016137"/>
                <a:gd name="connsiteX8" fmla="*/ 161109 w 5033555"/>
                <a:gd name="connsiteY8" fmla="*/ 2299063 h 5016137"/>
                <a:gd name="connsiteX9" fmla="*/ 43543 w 5033555"/>
                <a:gd name="connsiteY9" fmla="*/ 1567543 h 5016137"/>
                <a:gd name="connsiteX10" fmla="*/ 422366 w 5033555"/>
                <a:gd name="connsiteY10" fmla="*/ 953588 h 5016137"/>
                <a:gd name="connsiteX11" fmla="*/ 814252 w 5033555"/>
                <a:gd name="connsiteY11" fmla="*/ 731520 h 5016137"/>
                <a:gd name="connsiteX12" fmla="*/ 1676401 w 5033555"/>
                <a:gd name="connsiteY12" fmla="*/ 718457 h 5016137"/>
                <a:gd name="connsiteX13" fmla="*/ 2682241 w 5033555"/>
                <a:gd name="connsiteY13" fmla="*/ 705394 h 5016137"/>
                <a:gd name="connsiteX14" fmla="*/ 3374572 w 5033555"/>
                <a:gd name="connsiteY14" fmla="*/ 509451 h 5016137"/>
                <a:gd name="connsiteX15" fmla="*/ 3910149 w 5033555"/>
                <a:gd name="connsiteY15" fmla="*/ 222068 h 5016137"/>
                <a:gd name="connsiteX16" fmla="*/ 4615543 w 5033555"/>
                <a:gd name="connsiteY16" fmla="*/ 39188 h 5016137"/>
                <a:gd name="connsiteX17" fmla="*/ 5020492 w 5033555"/>
                <a:gd name="connsiteY17" fmla="*/ 0 h 5016137"/>
                <a:gd name="connsiteX0" fmla="*/ 5033555 w 5033555"/>
                <a:gd name="connsiteY0" fmla="*/ 5016137 h 5016137"/>
                <a:gd name="connsiteX1" fmla="*/ 4315098 w 5033555"/>
                <a:gd name="connsiteY1" fmla="*/ 4036423 h 5016137"/>
                <a:gd name="connsiteX2" fmla="*/ 3479075 w 5033555"/>
                <a:gd name="connsiteY2" fmla="*/ 3148148 h 5016137"/>
                <a:gd name="connsiteX3" fmla="*/ 2971384 w 5033555"/>
                <a:gd name="connsiteY3" fmla="*/ 2877971 h 5016137"/>
                <a:gd name="connsiteX4" fmla="*/ 2426128 w 5033555"/>
                <a:gd name="connsiteY4" fmla="*/ 2791827 h 5016137"/>
                <a:gd name="connsiteX5" fmla="*/ 1907837 w 5033555"/>
                <a:gd name="connsiteY5" fmla="*/ 2798302 h 5016137"/>
                <a:gd name="connsiteX6" fmla="*/ 1258389 w 5033555"/>
                <a:gd name="connsiteY6" fmla="*/ 2873828 h 5016137"/>
                <a:gd name="connsiteX7" fmla="*/ 539932 w 5033555"/>
                <a:gd name="connsiteY7" fmla="*/ 2743200 h 5016137"/>
                <a:gd name="connsiteX8" fmla="*/ 161109 w 5033555"/>
                <a:gd name="connsiteY8" fmla="*/ 2299063 h 5016137"/>
                <a:gd name="connsiteX9" fmla="*/ 43543 w 5033555"/>
                <a:gd name="connsiteY9" fmla="*/ 1567543 h 5016137"/>
                <a:gd name="connsiteX10" fmla="*/ 422366 w 5033555"/>
                <a:gd name="connsiteY10" fmla="*/ 953588 h 5016137"/>
                <a:gd name="connsiteX11" fmla="*/ 814252 w 5033555"/>
                <a:gd name="connsiteY11" fmla="*/ 731520 h 5016137"/>
                <a:gd name="connsiteX12" fmla="*/ 1676401 w 5033555"/>
                <a:gd name="connsiteY12" fmla="*/ 718457 h 5016137"/>
                <a:gd name="connsiteX13" fmla="*/ 2682241 w 5033555"/>
                <a:gd name="connsiteY13" fmla="*/ 705394 h 5016137"/>
                <a:gd name="connsiteX14" fmla="*/ 3374572 w 5033555"/>
                <a:gd name="connsiteY14" fmla="*/ 509451 h 5016137"/>
                <a:gd name="connsiteX15" fmla="*/ 3910149 w 5033555"/>
                <a:gd name="connsiteY15" fmla="*/ 222068 h 5016137"/>
                <a:gd name="connsiteX16" fmla="*/ 4615543 w 5033555"/>
                <a:gd name="connsiteY16" fmla="*/ 39188 h 5016137"/>
                <a:gd name="connsiteX17" fmla="*/ 5020492 w 5033555"/>
                <a:gd name="connsiteY17" fmla="*/ 0 h 5016137"/>
                <a:gd name="connsiteX0" fmla="*/ 5033555 w 5033555"/>
                <a:gd name="connsiteY0" fmla="*/ 5016137 h 5016137"/>
                <a:gd name="connsiteX1" fmla="*/ 4315098 w 5033555"/>
                <a:gd name="connsiteY1" fmla="*/ 4036423 h 5016137"/>
                <a:gd name="connsiteX2" fmla="*/ 3479075 w 5033555"/>
                <a:gd name="connsiteY2" fmla="*/ 3148148 h 5016137"/>
                <a:gd name="connsiteX3" fmla="*/ 2971384 w 5033555"/>
                <a:gd name="connsiteY3" fmla="*/ 2877971 h 5016137"/>
                <a:gd name="connsiteX4" fmla="*/ 2426128 w 5033555"/>
                <a:gd name="connsiteY4" fmla="*/ 2791827 h 5016137"/>
                <a:gd name="connsiteX5" fmla="*/ 1907837 w 5033555"/>
                <a:gd name="connsiteY5" fmla="*/ 2798302 h 5016137"/>
                <a:gd name="connsiteX6" fmla="*/ 1258389 w 5033555"/>
                <a:gd name="connsiteY6" fmla="*/ 2873828 h 5016137"/>
                <a:gd name="connsiteX7" fmla="*/ 539932 w 5033555"/>
                <a:gd name="connsiteY7" fmla="*/ 2743200 h 5016137"/>
                <a:gd name="connsiteX8" fmla="*/ 161109 w 5033555"/>
                <a:gd name="connsiteY8" fmla="*/ 2299063 h 5016137"/>
                <a:gd name="connsiteX9" fmla="*/ 43543 w 5033555"/>
                <a:gd name="connsiteY9" fmla="*/ 1567543 h 5016137"/>
                <a:gd name="connsiteX10" fmla="*/ 422366 w 5033555"/>
                <a:gd name="connsiteY10" fmla="*/ 953588 h 5016137"/>
                <a:gd name="connsiteX11" fmla="*/ 1676401 w 5033555"/>
                <a:gd name="connsiteY11" fmla="*/ 718457 h 5016137"/>
                <a:gd name="connsiteX12" fmla="*/ 2682241 w 5033555"/>
                <a:gd name="connsiteY12" fmla="*/ 705394 h 5016137"/>
                <a:gd name="connsiteX13" fmla="*/ 3374572 w 5033555"/>
                <a:gd name="connsiteY13" fmla="*/ 509451 h 5016137"/>
                <a:gd name="connsiteX14" fmla="*/ 3910149 w 5033555"/>
                <a:gd name="connsiteY14" fmla="*/ 222068 h 5016137"/>
                <a:gd name="connsiteX15" fmla="*/ 4615543 w 5033555"/>
                <a:gd name="connsiteY15" fmla="*/ 39188 h 5016137"/>
                <a:gd name="connsiteX16" fmla="*/ 5020492 w 5033555"/>
                <a:gd name="connsiteY16" fmla="*/ 0 h 5016137"/>
                <a:gd name="connsiteX0" fmla="*/ 5057493 w 5057493"/>
                <a:gd name="connsiteY0" fmla="*/ 5016137 h 5016137"/>
                <a:gd name="connsiteX1" fmla="*/ 4339036 w 5057493"/>
                <a:gd name="connsiteY1" fmla="*/ 4036423 h 5016137"/>
                <a:gd name="connsiteX2" fmla="*/ 3503013 w 5057493"/>
                <a:gd name="connsiteY2" fmla="*/ 3148148 h 5016137"/>
                <a:gd name="connsiteX3" fmla="*/ 2995322 w 5057493"/>
                <a:gd name="connsiteY3" fmla="*/ 2877971 h 5016137"/>
                <a:gd name="connsiteX4" fmla="*/ 2450066 w 5057493"/>
                <a:gd name="connsiteY4" fmla="*/ 2791827 h 5016137"/>
                <a:gd name="connsiteX5" fmla="*/ 1931775 w 5057493"/>
                <a:gd name="connsiteY5" fmla="*/ 2798302 h 5016137"/>
                <a:gd name="connsiteX6" fmla="*/ 1282327 w 5057493"/>
                <a:gd name="connsiteY6" fmla="*/ 2873828 h 5016137"/>
                <a:gd name="connsiteX7" fmla="*/ 563870 w 5057493"/>
                <a:gd name="connsiteY7" fmla="*/ 2743200 h 5016137"/>
                <a:gd name="connsiteX8" fmla="*/ 185047 w 5057493"/>
                <a:gd name="connsiteY8" fmla="*/ 2299063 h 5016137"/>
                <a:gd name="connsiteX9" fmla="*/ 67481 w 5057493"/>
                <a:gd name="connsiteY9" fmla="*/ 1567543 h 5016137"/>
                <a:gd name="connsiteX10" fmla="*/ 589932 w 5057493"/>
                <a:gd name="connsiteY10" fmla="*/ 889450 h 5016137"/>
                <a:gd name="connsiteX11" fmla="*/ 1700339 w 5057493"/>
                <a:gd name="connsiteY11" fmla="*/ 718457 h 5016137"/>
                <a:gd name="connsiteX12" fmla="*/ 2706179 w 5057493"/>
                <a:gd name="connsiteY12" fmla="*/ 705394 h 5016137"/>
                <a:gd name="connsiteX13" fmla="*/ 3398510 w 5057493"/>
                <a:gd name="connsiteY13" fmla="*/ 509451 h 5016137"/>
                <a:gd name="connsiteX14" fmla="*/ 3934087 w 5057493"/>
                <a:gd name="connsiteY14" fmla="*/ 222068 h 5016137"/>
                <a:gd name="connsiteX15" fmla="*/ 4639481 w 5057493"/>
                <a:gd name="connsiteY15" fmla="*/ 39188 h 5016137"/>
                <a:gd name="connsiteX16" fmla="*/ 5044430 w 5057493"/>
                <a:gd name="connsiteY16" fmla="*/ 0 h 5016137"/>
                <a:gd name="connsiteX0" fmla="*/ 5057493 w 5057493"/>
                <a:gd name="connsiteY0" fmla="*/ 4976949 h 4976949"/>
                <a:gd name="connsiteX1" fmla="*/ 4339036 w 5057493"/>
                <a:gd name="connsiteY1" fmla="*/ 3997235 h 4976949"/>
                <a:gd name="connsiteX2" fmla="*/ 3503013 w 5057493"/>
                <a:gd name="connsiteY2" fmla="*/ 3108960 h 4976949"/>
                <a:gd name="connsiteX3" fmla="*/ 2995322 w 5057493"/>
                <a:gd name="connsiteY3" fmla="*/ 2838783 h 4976949"/>
                <a:gd name="connsiteX4" fmla="*/ 2450066 w 5057493"/>
                <a:gd name="connsiteY4" fmla="*/ 2752639 h 4976949"/>
                <a:gd name="connsiteX5" fmla="*/ 1931775 w 5057493"/>
                <a:gd name="connsiteY5" fmla="*/ 2759114 h 4976949"/>
                <a:gd name="connsiteX6" fmla="*/ 1282327 w 5057493"/>
                <a:gd name="connsiteY6" fmla="*/ 2834640 h 4976949"/>
                <a:gd name="connsiteX7" fmla="*/ 563870 w 5057493"/>
                <a:gd name="connsiteY7" fmla="*/ 2704012 h 4976949"/>
                <a:gd name="connsiteX8" fmla="*/ 185047 w 5057493"/>
                <a:gd name="connsiteY8" fmla="*/ 2259875 h 4976949"/>
                <a:gd name="connsiteX9" fmla="*/ 67481 w 5057493"/>
                <a:gd name="connsiteY9" fmla="*/ 1528355 h 4976949"/>
                <a:gd name="connsiteX10" fmla="*/ 589932 w 5057493"/>
                <a:gd name="connsiteY10" fmla="*/ 850262 h 4976949"/>
                <a:gd name="connsiteX11" fmla="*/ 1700339 w 5057493"/>
                <a:gd name="connsiteY11" fmla="*/ 679269 h 4976949"/>
                <a:gd name="connsiteX12" fmla="*/ 2706179 w 5057493"/>
                <a:gd name="connsiteY12" fmla="*/ 666206 h 4976949"/>
                <a:gd name="connsiteX13" fmla="*/ 3398510 w 5057493"/>
                <a:gd name="connsiteY13" fmla="*/ 470263 h 4976949"/>
                <a:gd name="connsiteX14" fmla="*/ 3934087 w 5057493"/>
                <a:gd name="connsiteY14" fmla="*/ 182880 h 4976949"/>
                <a:gd name="connsiteX15" fmla="*/ 4639481 w 5057493"/>
                <a:gd name="connsiteY15" fmla="*/ 0 h 4976949"/>
                <a:gd name="connsiteX0" fmla="*/ 5057493 w 5057493"/>
                <a:gd name="connsiteY0" fmla="*/ 4794069 h 4794069"/>
                <a:gd name="connsiteX1" fmla="*/ 4339036 w 5057493"/>
                <a:gd name="connsiteY1" fmla="*/ 3814355 h 4794069"/>
                <a:gd name="connsiteX2" fmla="*/ 3503013 w 5057493"/>
                <a:gd name="connsiteY2" fmla="*/ 2926080 h 4794069"/>
                <a:gd name="connsiteX3" fmla="*/ 2995322 w 5057493"/>
                <a:gd name="connsiteY3" fmla="*/ 2655903 h 4794069"/>
                <a:gd name="connsiteX4" fmla="*/ 2450066 w 5057493"/>
                <a:gd name="connsiteY4" fmla="*/ 2569759 h 4794069"/>
                <a:gd name="connsiteX5" fmla="*/ 1931775 w 5057493"/>
                <a:gd name="connsiteY5" fmla="*/ 2576234 h 4794069"/>
                <a:gd name="connsiteX6" fmla="*/ 1282327 w 5057493"/>
                <a:gd name="connsiteY6" fmla="*/ 2651760 h 4794069"/>
                <a:gd name="connsiteX7" fmla="*/ 563870 w 5057493"/>
                <a:gd name="connsiteY7" fmla="*/ 2521132 h 4794069"/>
                <a:gd name="connsiteX8" fmla="*/ 185047 w 5057493"/>
                <a:gd name="connsiteY8" fmla="*/ 2076995 h 4794069"/>
                <a:gd name="connsiteX9" fmla="*/ 67481 w 5057493"/>
                <a:gd name="connsiteY9" fmla="*/ 1345475 h 4794069"/>
                <a:gd name="connsiteX10" fmla="*/ 589932 w 5057493"/>
                <a:gd name="connsiteY10" fmla="*/ 667382 h 4794069"/>
                <a:gd name="connsiteX11" fmla="*/ 1700339 w 5057493"/>
                <a:gd name="connsiteY11" fmla="*/ 496389 h 4794069"/>
                <a:gd name="connsiteX12" fmla="*/ 2706179 w 5057493"/>
                <a:gd name="connsiteY12" fmla="*/ 483326 h 4794069"/>
                <a:gd name="connsiteX13" fmla="*/ 3398510 w 5057493"/>
                <a:gd name="connsiteY13" fmla="*/ 287383 h 4794069"/>
                <a:gd name="connsiteX14" fmla="*/ 3934087 w 5057493"/>
                <a:gd name="connsiteY14" fmla="*/ 0 h 4794069"/>
                <a:gd name="connsiteX0" fmla="*/ 5057493 w 5057493"/>
                <a:gd name="connsiteY0" fmla="*/ 4691697 h 4691697"/>
                <a:gd name="connsiteX1" fmla="*/ 4339036 w 5057493"/>
                <a:gd name="connsiteY1" fmla="*/ 3711983 h 4691697"/>
                <a:gd name="connsiteX2" fmla="*/ 3503013 w 5057493"/>
                <a:gd name="connsiteY2" fmla="*/ 2823708 h 4691697"/>
                <a:gd name="connsiteX3" fmla="*/ 2995322 w 5057493"/>
                <a:gd name="connsiteY3" fmla="*/ 2553531 h 4691697"/>
                <a:gd name="connsiteX4" fmla="*/ 2450066 w 5057493"/>
                <a:gd name="connsiteY4" fmla="*/ 2467387 h 4691697"/>
                <a:gd name="connsiteX5" fmla="*/ 1931775 w 5057493"/>
                <a:gd name="connsiteY5" fmla="*/ 2473862 h 4691697"/>
                <a:gd name="connsiteX6" fmla="*/ 1282327 w 5057493"/>
                <a:gd name="connsiteY6" fmla="*/ 2549388 h 4691697"/>
                <a:gd name="connsiteX7" fmla="*/ 563870 w 5057493"/>
                <a:gd name="connsiteY7" fmla="*/ 2418760 h 4691697"/>
                <a:gd name="connsiteX8" fmla="*/ 185047 w 5057493"/>
                <a:gd name="connsiteY8" fmla="*/ 1974623 h 4691697"/>
                <a:gd name="connsiteX9" fmla="*/ 67481 w 5057493"/>
                <a:gd name="connsiteY9" fmla="*/ 1243103 h 4691697"/>
                <a:gd name="connsiteX10" fmla="*/ 589932 w 5057493"/>
                <a:gd name="connsiteY10" fmla="*/ 565010 h 4691697"/>
                <a:gd name="connsiteX11" fmla="*/ 1700339 w 5057493"/>
                <a:gd name="connsiteY11" fmla="*/ 394017 h 4691697"/>
                <a:gd name="connsiteX12" fmla="*/ 2706179 w 5057493"/>
                <a:gd name="connsiteY12" fmla="*/ 380954 h 4691697"/>
                <a:gd name="connsiteX13" fmla="*/ 3398510 w 5057493"/>
                <a:gd name="connsiteY13" fmla="*/ 185011 h 4691697"/>
                <a:gd name="connsiteX14" fmla="*/ 3720804 w 5057493"/>
                <a:gd name="connsiteY14" fmla="*/ 0 h 4691697"/>
                <a:gd name="connsiteX0" fmla="*/ 5057493 w 5057493"/>
                <a:gd name="connsiteY0" fmla="*/ 4691697 h 4691697"/>
                <a:gd name="connsiteX1" fmla="*/ 4870948 w 5057493"/>
                <a:gd name="connsiteY1" fmla="*/ 4384870 h 4691697"/>
                <a:gd name="connsiteX2" fmla="*/ 4339036 w 5057493"/>
                <a:gd name="connsiteY2" fmla="*/ 3711983 h 4691697"/>
                <a:gd name="connsiteX3" fmla="*/ 3503013 w 5057493"/>
                <a:gd name="connsiteY3" fmla="*/ 2823708 h 4691697"/>
                <a:gd name="connsiteX4" fmla="*/ 2995322 w 5057493"/>
                <a:gd name="connsiteY4" fmla="*/ 2553531 h 4691697"/>
                <a:gd name="connsiteX5" fmla="*/ 2450066 w 5057493"/>
                <a:gd name="connsiteY5" fmla="*/ 2467387 h 4691697"/>
                <a:gd name="connsiteX6" fmla="*/ 1931775 w 5057493"/>
                <a:gd name="connsiteY6" fmla="*/ 2473862 h 4691697"/>
                <a:gd name="connsiteX7" fmla="*/ 1282327 w 5057493"/>
                <a:gd name="connsiteY7" fmla="*/ 2549388 h 4691697"/>
                <a:gd name="connsiteX8" fmla="*/ 563870 w 5057493"/>
                <a:gd name="connsiteY8" fmla="*/ 2418760 h 4691697"/>
                <a:gd name="connsiteX9" fmla="*/ 185047 w 5057493"/>
                <a:gd name="connsiteY9" fmla="*/ 1974623 h 4691697"/>
                <a:gd name="connsiteX10" fmla="*/ 67481 w 5057493"/>
                <a:gd name="connsiteY10" fmla="*/ 1243103 h 4691697"/>
                <a:gd name="connsiteX11" fmla="*/ 589932 w 5057493"/>
                <a:gd name="connsiteY11" fmla="*/ 565010 h 4691697"/>
                <a:gd name="connsiteX12" fmla="*/ 1700339 w 5057493"/>
                <a:gd name="connsiteY12" fmla="*/ 394017 h 4691697"/>
                <a:gd name="connsiteX13" fmla="*/ 2706179 w 5057493"/>
                <a:gd name="connsiteY13" fmla="*/ 380954 h 4691697"/>
                <a:gd name="connsiteX14" fmla="*/ 3398510 w 5057493"/>
                <a:gd name="connsiteY14" fmla="*/ 185011 h 4691697"/>
                <a:gd name="connsiteX15" fmla="*/ 3720804 w 5057493"/>
                <a:gd name="connsiteY15" fmla="*/ 0 h 4691697"/>
                <a:gd name="connsiteX0" fmla="*/ 5057493 w 5057493"/>
                <a:gd name="connsiteY0" fmla="*/ 4691697 h 4691697"/>
                <a:gd name="connsiteX1" fmla="*/ 4339036 w 5057493"/>
                <a:gd name="connsiteY1" fmla="*/ 3711983 h 4691697"/>
                <a:gd name="connsiteX2" fmla="*/ 3503013 w 5057493"/>
                <a:gd name="connsiteY2" fmla="*/ 2823708 h 4691697"/>
                <a:gd name="connsiteX3" fmla="*/ 2995322 w 5057493"/>
                <a:gd name="connsiteY3" fmla="*/ 2553531 h 4691697"/>
                <a:gd name="connsiteX4" fmla="*/ 2450066 w 5057493"/>
                <a:gd name="connsiteY4" fmla="*/ 2467387 h 4691697"/>
                <a:gd name="connsiteX5" fmla="*/ 1931775 w 5057493"/>
                <a:gd name="connsiteY5" fmla="*/ 2473862 h 4691697"/>
                <a:gd name="connsiteX6" fmla="*/ 1282327 w 5057493"/>
                <a:gd name="connsiteY6" fmla="*/ 2549388 h 4691697"/>
                <a:gd name="connsiteX7" fmla="*/ 563870 w 5057493"/>
                <a:gd name="connsiteY7" fmla="*/ 2418760 h 4691697"/>
                <a:gd name="connsiteX8" fmla="*/ 185047 w 5057493"/>
                <a:gd name="connsiteY8" fmla="*/ 1974623 h 4691697"/>
                <a:gd name="connsiteX9" fmla="*/ 67481 w 5057493"/>
                <a:gd name="connsiteY9" fmla="*/ 1243103 h 4691697"/>
                <a:gd name="connsiteX10" fmla="*/ 589932 w 5057493"/>
                <a:gd name="connsiteY10" fmla="*/ 565010 h 4691697"/>
                <a:gd name="connsiteX11" fmla="*/ 1700339 w 5057493"/>
                <a:gd name="connsiteY11" fmla="*/ 394017 h 4691697"/>
                <a:gd name="connsiteX12" fmla="*/ 2706179 w 5057493"/>
                <a:gd name="connsiteY12" fmla="*/ 380954 h 4691697"/>
                <a:gd name="connsiteX13" fmla="*/ 3398510 w 5057493"/>
                <a:gd name="connsiteY13" fmla="*/ 185011 h 4691697"/>
                <a:gd name="connsiteX14" fmla="*/ 3720804 w 5057493"/>
                <a:gd name="connsiteY14" fmla="*/ 0 h 4691697"/>
                <a:gd name="connsiteX0" fmla="*/ 5057493 w 5207044"/>
                <a:gd name="connsiteY0" fmla="*/ 4691697 h 4691697"/>
                <a:gd name="connsiteX1" fmla="*/ 5087301 w 5207044"/>
                <a:gd name="connsiteY1" fmla="*/ 4212221 h 4691697"/>
                <a:gd name="connsiteX2" fmla="*/ 4339036 w 5207044"/>
                <a:gd name="connsiteY2" fmla="*/ 3711983 h 4691697"/>
                <a:gd name="connsiteX3" fmla="*/ 3503013 w 5207044"/>
                <a:gd name="connsiteY3" fmla="*/ 2823708 h 4691697"/>
                <a:gd name="connsiteX4" fmla="*/ 2995322 w 5207044"/>
                <a:gd name="connsiteY4" fmla="*/ 2553531 h 4691697"/>
                <a:gd name="connsiteX5" fmla="*/ 2450066 w 5207044"/>
                <a:gd name="connsiteY5" fmla="*/ 2467387 h 4691697"/>
                <a:gd name="connsiteX6" fmla="*/ 1931775 w 5207044"/>
                <a:gd name="connsiteY6" fmla="*/ 2473862 h 4691697"/>
                <a:gd name="connsiteX7" fmla="*/ 1282327 w 5207044"/>
                <a:gd name="connsiteY7" fmla="*/ 2549388 h 4691697"/>
                <a:gd name="connsiteX8" fmla="*/ 563870 w 5207044"/>
                <a:gd name="connsiteY8" fmla="*/ 2418760 h 4691697"/>
                <a:gd name="connsiteX9" fmla="*/ 185047 w 5207044"/>
                <a:gd name="connsiteY9" fmla="*/ 1974623 h 4691697"/>
                <a:gd name="connsiteX10" fmla="*/ 67481 w 5207044"/>
                <a:gd name="connsiteY10" fmla="*/ 1243103 h 4691697"/>
                <a:gd name="connsiteX11" fmla="*/ 589932 w 5207044"/>
                <a:gd name="connsiteY11" fmla="*/ 565010 h 4691697"/>
                <a:gd name="connsiteX12" fmla="*/ 1700339 w 5207044"/>
                <a:gd name="connsiteY12" fmla="*/ 394017 h 4691697"/>
                <a:gd name="connsiteX13" fmla="*/ 2706179 w 5207044"/>
                <a:gd name="connsiteY13" fmla="*/ 380954 h 4691697"/>
                <a:gd name="connsiteX14" fmla="*/ 3398510 w 5207044"/>
                <a:gd name="connsiteY14" fmla="*/ 185011 h 4691697"/>
                <a:gd name="connsiteX15" fmla="*/ 3720804 w 5207044"/>
                <a:gd name="connsiteY15" fmla="*/ 0 h 4691697"/>
                <a:gd name="connsiteX0" fmla="*/ 5057493 w 5189774"/>
                <a:gd name="connsiteY0" fmla="*/ 4691697 h 4691697"/>
                <a:gd name="connsiteX1" fmla="*/ 5070031 w 5189774"/>
                <a:gd name="connsiteY1" fmla="*/ 4162905 h 4691697"/>
                <a:gd name="connsiteX2" fmla="*/ 4339036 w 5189774"/>
                <a:gd name="connsiteY2" fmla="*/ 3711983 h 4691697"/>
                <a:gd name="connsiteX3" fmla="*/ 3503013 w 5189774"/>
                <a:gd name="connsiteY3" fmla="*/ 2823708 h 4691697"/>
                <a:gd name="connsiteX4" fmla="*/ 2995322 w 5189774"/>
                <a:gd name="connsiteY4" fmla="*/ 2553531 h 4691697"/>
                <a:gd name="connsiteX5" fmla="*/ 2450066 w 5189774"/>
                <a:gd name="connsiteY5" fmla="*/ 2467387 h 4691697"/>
                <a:gd name="connsiteX6" fmla="*/ 1931775 w 5189774"/>
                <a:gd name="connsiteY6" fmla="*/ 2473862 h 4691697"/>
                <a:gd name="connsiteX7" fmla="*/ 1282327 w 5189774"/>
                <a:gd name="connsiteY7" fmla="*/ 2549388 h 4691697"/>
                <a:gd name="connsiteX8" fmla="*/ 563870 w 5189774"/>
                <a:gd name="connsiteY8" fmla="*/ 2418760 h 4691697"/>
                <a:gd name="connsiteX9" fmla="*/ 185047 w 5189774"/>
                <a:gd name="connsiteY9" fmla="*/ 1974623 h 4691697"/>
                <a:gd name="connsiteX10" fmla="*/ 67481 w 5189774"/>
                <a:gd name="connsiteY10" fmla="*/ 1243103 h 4691697"/>
                <a:gd name="connsiteX11" fmla="*/ 589932 w 5189774"/>
                <a:gd name="connsiteY11" fmla="*/ 565010 h 4691697"/>
                <a:gd name="connsiteX12" fmla="*/ 1700339 w 5189774"/>
                <a:gd name="connsiteY12" fmla="*/ 394017 h 4691697"/>
                <a:gd name="connsiteX13" fmla="*/ 2706179 w 5189774"/>
                <a:gd name="connsiteY13" fmla="*/ 380954 h 4691697"/>
                <a:gd name="connsiteX14" fmla="*/ 3398510 w 5189774"/>
                <a:gd name="connsiteY14" fmla="*/ 185011 h 4691697"/>
                <a:gd name="connsiteX15" fmla="*/ 3720804 w 5189774"/>
                <a:gd name="connsiteY15" fmla="*/ 0 h 4691697"/>
                <a:gd name="connsiteX0" fmla="*/ 5070031 w 5070031"/>
                <a:gd name="connsiteY0" fmla="*/ 4162905 h 4162905"/>
                <a:gd name="connsiteX1" fmla="*/ 4339036 w 5070031"/>
                <a:gd name="connsiteY1" fmla="*/ 3711983 h 4162905"/>
                <a:gd name="connsiteX2" fmla="*/ 3503013 w 5070031"/>
                <a:gd name="connsiteY2" fmla="*/ 2823708 h 4162905"/>
                <a:gd name="connsiteX3" fmla="*/ 2995322 w 5070031"/>
                <a:gd name="connsiteY3" fmla="*/ 2553531 h 4162905"/>
                <a:gd name="connsiteX4" fmla="*/ 2450066 w 5070031"/>
                <a:gd name="connsiteY4" fmla="*/ 2467387 h 4162905"/>
                <a:gd name="connsiteX5" fmla="*/ 1931775 w 5070031"/>
                <a:gd name="connsiteY5" fmla="*/ 2473862 h 4162905"/>
                <a:gd name="connsiteX6" fmla="*/ 1282327 w 5070031"/>
                <a:gd name="connsiteY6" fmla="*/ 2549388 h 4162905"/>
                <a:gd name="connsiteX7" fmla="*/ 563870 w 5070031"/>
                <a:gd name="connsiteY7" fmla="*/ 2418760 h 4162905"/>
                <a:gd name="connsiteX8" fmla="*/ 185047 w 5070031"/>
                <a:gd name="connsiteY8" fmla="*/ 1974623 h 4162905"/>
                <a:gd name="connsiteX9" fmla="*/ 67481 w 5070031"/>
                <a:gd name="connsiteY9" fmla="*/ 1243103 h 4162905"/>
                <a:gd name="connsiteX10" fmla="*/ 589932 w 5070031"/>
                <a:gd name="connsiteY10" fmla="*/ 565010 h 4162905"/>
                <a:gd name="connsiteX11" fmla="*/ 1700339 w 5070031"/>
                <a:gd name="connsiteY11" fmla="*/ 394017 h 4162905"/>
                <a:gd name="connsiteX12" fmla="*/ 2706179 w 5070031"/>
                <a:gd name="connsiteY12" fmla="*/ 380954 h 4162905"/>
                <a:gd name="connsiteX13" fmla="*/ 3398510 w 5070031"/>
                <a:gd name="connsiteY13" fmla="*/ 185011 h 4162905"/>
                <a:gd name="connsiteX14" fmla="*/ 3720804 w 5070031"/>
                <a:gd name="connsiteY14" fmla="*/ 0 h 4162905"/>
                <a:gd name="connsiteX0" fmla="*/ 5070031 w 5070031"/>
                <a:gd name="connsiteY0" fmla="*/ 4162905 h 4162905"/>
                <a:gd name="connsiteX1" fmla="*/ 4428407 w 5070031"/>
                <a:gd name="connsiteY1" fmla="*/ 3611480 h 4162905"/>
                <a:gd name="connsiteX2" fmla="*/ 3503013 w 5070031"/>
                <a:gd name="connsiteY2" fmla="*/ 2823708 h 4162905"/>
                <a:gd name="connsiteX3" fmla="*/ 2995322 w 5070031"/>
                <a:gd name="connsiteY3" fmla="*/ 2553531 h 4162905"/>
                <a:gd name="connsiteX4" fmla="*/ 2450066 w 5070031"/>
                <a:gd name="connsiteY4" fmla="*/ 2467387 h 4162905"/>
                <a:gd name="connsiteX5" fmla="*/ 1931775 w 5070031"/>
                <a:gd name="connsiteY5" fmla="*/ 2473862 h 4162905"/>
                <a:gd name="connsiteX6" fmla="*/ 1282327 w 5070031"/>
                <a:gd name="connsiteY6" fmla="*/ 2549388 h 4162905"/>
                <a:gd name="connsiteX7" fmla="*/ 563870 w 5070031"/>
                <a:gd name="connsiteY7" fmla="*/ 2418760 h 4162905"/>
                <a:gd name="connsiteX8" fmla="*/ 185047 w 5070031"/>
                <a:gd name="connsiteY8" fmla="*/ 1974623 h 4162905"/>
                <a:gd name="connsiteX9" fmla="*/ 67481 w 5070031"/>
                <a:gd name="connsiteY9" fmla="*/ 1243103 h 4162905"/>
                <a:gd name="connsiteX10" fmla="*/ 589932 w 5070031"/>
                <a:gd name="connsiteY10" fmla="*/ 565010 h 4162905"/>
                <a:gd name="connsiteX11" fmla="*/ 1700339 w 5070031"/>
                <a:gd name="connsiteY11" fmla="*/ 394017 h 4162905"/>
                <a:gd name="connsiteX12" fmla="*/ 2706179 w 5070031"/>
                <a:gd name="connsiteY12" fmla="*/ 380954 h 4162905"/>
                <a:gd name="connsiteX13" fmla="*/ 3398510 w 5070031"/>
                <a:gd name="connsiteY13" fmla="*/ 185011 h 4162905"/>
                <a:gd name="connsiteX14" fmla="*/ 3720804 w 5070031"/>
                <a:gd name="connsiteY14" fmla="*/ 0 h 416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0031" h="4162905">
                  <a:moveTo>
                    <a:pt x="5070031" y="4162905"/>
                  </a:moveTo>
                  <a:cubicBezTo>
                    <a:pt x="4950288" y="3999619"/>
                    <a:pt x="4689577" y="3834679"/>
                    <a:pt x="4428407" y="3611480"/>
                  </a:cubicBezTo>
                  <a:cubicBezTo>
                    <a:pt x="4167237" y="3388281"/>
                    <a:pt x="3741860" y="3000033"/>
                    <a:pt x="3503013" y="2823708"/>
                  </a:cubicBezTo>
                  <a:cubicBezTo>
                    <a:pt x="3264166" y="2647383"/>
                    <a:pt x="3170813" y="2612918"/>
                    <a:pt x="2995322" y="2553531"/>
                  </a:cubicBezTo>
                  <a:cubicBezTo>
                    <a:pt x="2819831" y="2494144"/>
                    <a:pt x="2627324" y="2480665"/>
                    <a:pt x="2450066" y="2467387"/>
                  </a:cubicBezTo>
                  <a:cubicBezTo>
                    <a:pt x="2272808" y="2454109"/>
                    <a:pt x="2126398" y="2460195"/>
                    <a:pt x="1931775" y="2473862"/>
                  </a:cubicBezTo>
                  <a:cubicBezTo>
                    <a:pt x="1737152" y="2487529"/>
                    <a:pt x="1510311" y="2558572"/>
                    <a:pt x="1282327" y="2549388"/>
                  </a:cubicBezTo>
                  <a:cubicBezTo>
                    <a:pt x="1054343" y="2540204"/>
                    <a:pt x="746750" y="2514554"/>
                    <a:pt x="563870" y="2418760"/>
                  </a:cubicBezTo>
                  <a:cubicBezTo>
                    <a:pt x="380990" y="2322966"/>
                    <a:pt x="267778" y="2170566"/>
                    <a:pt x="185047" y="1974623"/>
                  </a:cubicBezTo>
                  <a:cubicBezTo>
                    <a:pt x="102316" y="1778680"/>
                    <a:pt x="0" y="1478039"/>
                    <a:pt x="67481" y="1243103"/>
                  </a:cubicBezTo>
                  <a:cubicBezTo>
                    <a:pt x="134962" y="1008167"/>
                    <a:pt x="317789" y="706524"/>
                    <a:pt x="589932" y="565010"/>
                  </a:cubicBezTo>
                  <a:cubicBezTo>
                    <a:pt x="862075" y="423496"/>
                    <a:pt x="1347631" y="424693"/>
                    <a:pt x="1700339" y="394017"/>
                  </a:cubicBezTo>
                  <a:cubicBezTo>
                    <a:pt x="2053047" y="363341"/>
                    <a:pt x="2423151" y="415788"/>
                    <a:pt x="2706179" y="380954"/>
                  </a:cubicBezTo>
                  <a:cubicBezTo>
                    <a:pt x="2989208" y="346120"/>
                    <a:pt x="3229406" y="248503"/>
                    <a:pt x="3398510" y="185011"/>
                  </a:cubicBezTo>
                  <a:cubicBezTo>
                    <a:pt x="3567614" y="121519"/>
                    <a:pt x="3513976" y="78377"/>
                    <a:pt x="3720804" y="0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 rot="1157983">
              <a:off x="2460784" y="1585139"/>
              <a:ext cx="4304112" cy="2810378"/>
            </a:xfrm>
            <a:custGeom>
              <a:avLst/>
              <a:gdLst>
                <a:gd name="connsiteX0" fmla="*/ 4643846 w 4826726"/>
                <a:gd name="connsiteY0" fmla="*/ 3505200 h 3505200"/>
                <a:gd name="connsiteX1" fmla="*/ 3873138 w 4826726"/>
                <a:gd name="connsiteY1" fmla="*/ 2760617 h 3505200"/>
                <a:gd name="connsiteX2" fmla="*/ 2945675 w 4826726"/>
                <a:gd name="connsiteY2" fmla="*/ 2002971 h 3505200"/>
                <a:gd name="connsiteX3" fmla="*/ 2174966 w 4826726"/>
                <a:gd name="connsiteY3" fmla="*/ 1820091 h 3505200"/>
                <a:gd name="connsiteX4" fmla="*/ 1378132 w 4826726"/>
                <a:gd name="connsiteY4" fmla="*/ 1898468 h 3505200"/>
                <a:gd name="connsiteX5" fmla="*/ 633549 w 4826726"/>
                <a:gd name="connsiteY5" fmla="*/ 1911531 h 3505200"/>
                <a:gd name="connsiteX6" fmla="*/ 124098 w 4826726"/>
                <a:gd name="connsiteY6" fmla="*/ 1532708 h 3505200"/>
                <a:gd name="connsiteX7" fmla="*/ 71846 w 4826726"/>
                <a:gd name="connsiteY7" fmla="*/ 971006 h 3505200"/>
                <a:gd name="connsiteX8" fmla="*/ 555172 w 4826726"/>
                <a:gd name="connsiteY8" fmla="*/ 670560 h 3505200"/>
                <a:gd name="connsiteX9" fmla="*/ 1299755 w 4826726"/>
                <a:gd name="connsiteY9" fmla="*/ 696686 h 3505200"/>
                <a:gd name="connsiteX10" fmla="*/ 2540726 w 4826726"/>
                <a:gd name="connsiteY10" fmla="*/ 722811 h 3505200"/>
                <a:gd name="connsiteX11" fmla="*/ 3350624 w 4826726"/>
                <a:gd name="connsiteY11" fmla="*/ 357051 h 3505200"/>
                <a:gd name="connsiteX12" fmla="*/ 4095206 w 4826726"/>
                <a:gd name="connsiteY12" fmla="*/ 56606 h 3505200"/>
                <a:gd name="connsiteX13" fmla="*/ 4826726 w 4826726"/>
                <a:gd name="connsiteY13" fmla="*/ 17417 h 3505200"/>
                <a:gd name="connsiteX0" fmla="*/ 4643846 w 4643846"/>
                <a:gd name="connsiteY0" fmla="*/ 3448594 h 3448594"/>
                <a:gd name="connsiteX1" fmla="*/ 3873138 w 4643846"/>
                <a:gd name="connsiteY1" fmla="*/ 2704011 h 3448594"/>
                <a:gd name="connsiteX2" fmla="*/ 2945675 w 4643846"/>
                <a:gd name="connsiteY2" fmla="*/ 1946365 h 3448594"/>
                <a:gd name="connsiteX3" fmla="*/ 2174966 w 4643846"/>
                <a:gd name="connsiteY3" fmla="*/ 1763485 h 3448594"/>
                <a:gd name="connsiteX4" fmla="*/ 1378132 w 4643846"/>
                <a:gd name="connsiteY4" fmla="*/ 1841862 h 3448594"/>
                <a:gd name="connsiteX5" fmla="*/ 633549 w 4643846"/>
                <a:gd name="connsiteY5" fmla="*/ 1854925 h 3448594"/>
                <a:gd name="connsiteX6" fmla="*/ 124098 w 4643846"/>
                <a:gd name="connsiteY6" fmla="*/ 1476102 h 3448594"/>
                <a:gd name="connsiteX7" fmla="*/ 71846 w 4643846"/>
                <a:gd name="connsiteY7" fmla="*/ 914400 h 3448594"/>
                <a:gd name="connsiteX8" fmla="*/ 555172 w 4643846"/>
                <a:gd name="connsiteY8" fmla="*/ 613954 h 3448594"/>
                <a:gd name="connsiteX9" fmla="*/ 1299755 w 4643846"/>
                <a:gd name="connsiteY9" fmla="*/ 640080 h 3448594"/>
                <a:gd name="connsiteX10" fmla="*/ 2540726 w 4643846"/>
                <a:gd name="connsiteY10" fmla="*/ 666205 h 3448594"/>
                <a:gd name="connsiteX11" fmla="*/ 3350624 w 4643846"/>
                <a:gd name="connsiteY11" fmla="*/ 300445 h 3448594"/>
                <a:gd name="connsiteX12" fmla="*/ 4095206 w 4643846"/>
                <a:gd name="connsiteY12" fmla="*/ 0 h 3448594"/>
                <a:gd name="connsiteX0" fmla="*/ 4643846 w 4643846"/>
                <a:gd name="connsiteY0" fmla="*/ 3148149 h 3148149"/>
                <a:gd name="connsiteX1" fmla="*/ 3873138 w 4643846"/>
                <a:gd name="connsiteY1" fmla="*/ 2403566 h 3148149"/>
                <a:gd name="connsiteX2" fmla="*/ 2945675 w 4643846"/>
                <a:gd name="connsiteY2" fmla="*/ 1645920 h 3148149"/>
                <a:gd name="connsiteX3" fmla="*/ 2174966 w 4643846"/>
                <a:gd name="connsiteY3" fmla="*/ 1463040 h 3148149"/>
                <a:gd name="connsiteX4" fmla="*/ 1378132 w 4643846"/>
                <a:gd name="connsiteY4" fmla="*/ 1541417 h 3148149"/>
                <a:gd name="connsiteX5" fmla="*/ 633549 w 4643846"/>
                <a:gd name="connsiteY5" fmla="*/ 1554480 h 3148149"/>
                <a:gd name="connsiteX6" fmla="*/ 124098 w 4643846"/>
                <a:gd name="connsiteY6" fmla="*/ 1175657 h 3148149"/>
                <a:gd name="connsiteX7" fmla="*/ 71846 w 4643846"/>
                <a:gd name="connsiteY7" fmla="*/ 613955 h 3148149"/>
                <a:gd name="connsiteX8" fmla="*/ 555172 w 4643846"/>
                <a:gd name="connsiteY8" fmla="*/ 313509 h 3148149"/>
                <a:gd name="connsiteX9" fmla="*/ 1299755 w 4643846"/>
                <a:gd name="connsiteY9" fmla="*/ 339635 h 3148149"/>
                <a:gd name="connsiteX10" fmla="*/ 2540726 w 4643846"/>
                <a:gd name="connsiteY10" fmla="*/ 365760 h 3148149"/>
                <a:gd name="connsiteX11" fmla="*/ 3350624 w 4643846"/>
                <a:gd name="connsiteY11" fmla="*/ 0 h 3148149"/>
                <a:gd name="connsiteX0" fmla="*/ 4304112 w 4304112"/>
                <a:gd name="connsiteY0" fmla="*/ 2810378 h 2810378"/>
                <a:gd name="connsiteX1" fmla="*/ 3873138 w 4304112"/>
                <a:gd name="connsiteY1" fmla="*/ 2403566 h 2810378"/>
                <a:gd name="connsiteX2" fmla="*/ 2945675 w 4304112"/>
                <a:gd name="connsiteY2" fmla="*/ 1645920 h 2810378"/>
                <a:gd name="connsiteX3" fmla="*/ 2174966 w 4304112"/>
                <a:gd name="connsiteY3" fmla="*/ 1463040 h 2810378"/>
                <a:gd name="connsiteX4" fmla="*/ 1378132 w 4304112"/>
                <a:gd name="connsiteY4" fmla="*/ 1541417 h 2810378"/>
                <a:gd name="connsiteX5" fmla="*/ 633549 w 4304112"/>
                <a:gd name="connsiteY5" fmla="*/ 1554480 h 2810378"/>
                <a:gd name="connsiteX6" fmla="*/ 124098 w 4304112"/>
                <a:gd name="connsiteY6" fmla="*/ 1175657 h 2810378"/>
                <a:gd name="connsiteX7" fmla="*/ 71846 w 4304112"/>
                <a:gd name="connsiteY7" fmla="*/ 613955 h 2810378"/>
                <a:gd name="connsiteX8" fmla="*/ 555172 w 4304112"/>
                <a:gd name="connsiteY8" fmla="*/ 313509 h 2810378"/>
                <a:gd name="connsiteX9" fmla="*/ 1299755 w 4304112"/>
                <a:gd name="connsiteY9" fmla="*/ 339635 h 2810378"/>
                <a:gd name="connsiteX10" fmla="*/ 2540726 w 4304112"/>
                <a:gd name="connsiteY10" fmla="*/ 365760 h 2810378"/>
                <a:gd name="connsiteX11" fmla="*/ 3350624 w 4304112"/>
                <a:gd name="connsiteY11" fmla="*/ 0 h 2810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04112" h="2810378">
                  <a:moveTo>
                    <a:pt x="4304112" y="2810378"/>
                  </a:moveTo>
                  <a:cubicBezTo>
                    <a:pt x="4060272" y="2563272"/>
                    <a:pt x="4099544" y="2597642"/>
                    <a:pt x="3873138" y="2403566"/>
                  </a:cubicBezTo>
                  <a:cubicBezTo>
                    <a:pt x="3646732" y="2209490"/>
                    <a:pt x="3228704" y="1802674"/>
                    <a:pt x="2945675" y="1645920"/>
                  </a:cubicBezTo>
                  <a:cubicBezTo>
                    <a:pt x="2662646" y="1489166"/>
                    <a:pt x="2436223" y="1480457"/>
                    <a:pt x="2174966" y="1463040"/>
                  </a:cubicBezTo>
                  <a:cubicBezTo>
                    <a:pt x="1913709" y="1445623"/>
                    <a:pt x="1635035" y="1526177"/>
                    <a:pt x="1378132" y="1541417"/>
                  </a:cubicBezTo>
                  <a:cubicBezTo>
                    <a:pt x="1121229" y="1556657"/>
                    <a:pt x="842555" y="1615440"/>
                    <a:pt x="633549" y="1554480"/>
                  </a:cubicBezTo>
                  <a:cubicBezTo>
                    <a:pt x="424543" y="1493520"/>
                    <a:pt x="217715" y="1332411"/>
                    <a:pt x="124098" y="1175657"/>
                  </a:cubicBezTo>
                  <a:cubicBezTo>
                    <a:pt x="30481" y="1018903"/>
                    <a:pt x="0" y="757646"/>
                    <a:pt x="71846" y="613955"/>
                  </a:cubicBezTo>
                  <a:cubicBezTo>
                    <a:pt x="143692" y="470264"/>
                    <a:pt x="350521" y="359229"/>
                    <a:pt x="555172" y="313509"/>
                  </a:cubicBezTo>
                  <a:cubicBezTo>
                    <a:pt x="759824" y="267789"/>
                    <a:pt x="1299755" y="339635"/>
                    <a:pt x="1299755" y="339635"/>
                  </a:cubicBezTo>
                  <a:cubicBezTo>
                    <a:pt x="1630681" y="348343"/>
                    <a:pt x="2198915" y="422366"/>
                    <a:pt x="2540726" y="365760"/>
                  </a:cubicBezTo>
                  <a:cubicBezTo>
                    <a:pt x="2882538" y="309154"/>
                    <a:pt x="3091544" y="111034"/>
                    <a:pt x="3350624" y="0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 Box 46"/>
            <p:cNvSpPr txBox="1">
              <a:spLocks noChangeArrowheads="1"/>
            </p:cNvSpPr>
            <p:nvPr/>
          </p:nvSpPr>
          <p:spPr bwMode="auto">
            <a:xfrm>
              <a:off x="3159852" y="1656806"/>
              <a:ext cx="4318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lbertus MT" pitchFamily="18" charset="0"/>
                </a:rPr>
                <a:t>H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3573508" y="4855029"/>
              <a:ext cx="4318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0" b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lbertus MT" pitchFamily="18" charset="0"/>
                </a:rPr>
                <a:t>L</a:t>
              </a:r>
            </a:p>
          </p:txBody>
        </p:sp>
        <p:sp>
          <p:nvSpPr>
            <p:cNvPr id="11" name="Freeform 10"/>
            <p:cNvSpPr/>
            <p:nvPr/>
          </p:nvSpPr>
          <p:spPr>
            <a:xfrm rot="12631959">
              <a:off x="3864962" y="2218037"/>
              <a:ext cx="2278042" cy="809897"/>
            </a:xfrm>
            <a:custGeom>
              <a:avLst/>
              <a:gdLst>
                <a:gd name="connsiteX0" fmla="*/ 0 w 2442754"/>
                <a:gd name="connsiteY0" fmla="*/ 404948 h 809897"/>
                <a:gd name="connsiteX1" fmla="*/ 365760 w 2442754"/>
                <a:gd name="connsiteY1" fmla="*/ 809897 h 809897"/>
                <a:gd name="connsiteX2" fmla="*/ 613954 w 2442754"/>
                <a:gd name="connsiteY2" fmla="*/ 418011 h 809897"/>
                <a:gd name="connsiteX3" fmla="*/ 875211 w 2442754"/>
                <a:gd name="connsiteY3" fmla="*/ 744583 h 809897"/>
                <a:gd name="connsiteX4" fmla="*/ 1018903 w 2442754"/>
                <a:gd name="connsiteY4" fmla="*/ 418011 h 809897"/>
                <a:gd name="connsiteX5" fmla="*/ 1306286 w 2442754"/>
                <a:gd name="connsiteY5" fmla="*/ 705394 h 809897"/>
                <a:gd name="connsiteX6" fmla="*/ 1371600 w 2442754"/>
                <a:gd name="connsiteY6" fmla="*/ 378823 h 809897"/>
                <a:gd name="connsiteX7" fmla="*/ 1619794 w 2442754"/>
                <a:gd name="connsiteY7" fmla="*/ 613954 h 809897"/>
                <a:gd name="connsiteX8" fmla="*/ 1711234 w 2442754"/>
                <a:gd name="connsiteY8" fmla="*/ 300445 h 809897"/>
                <a:gd name="connsiteX9" fmla="*/ 1959429 w 2442754"/>
                <a:gd name="connsiteY9" fmla="*/ 535577 h 809897"/>
                <a:gd name="connsiteX10" fmla="*/ 2050869 w 2442754"/>
                <a:gd name="connsiteY10" fmla="*/ 143691 h 809897"/>
                <a:gd name="connsiteX11" fmla="*/ 2403566 w 2442754"/>
                <a:gd name="connsiteY11" fmla="*/ 418011 h 809897"/>
                <a:gd name="connsiteX12" fmla="*/ 2442754 w 2442754"/>
                <a:gd name="connsiteY12" fmla="*/ 0 h 809897"/>
                <a:gd name="connsiteX13" fmla="*/ 2442754 w 2442754"/>
                <a:gd name="connsiteY13" fmla="*/ 0 h 809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42754" h="809897">
                  <a:moveTo>
                    <a:pt x="0" y="404948"/>
                  </a:moveTo>
                  <a:lnTo>
                    <a:pt x="365760" y="809897"/>
                  </a:lnTo>
                  <a:lnTo>
                    <a:pt x="613954" y="418011"/>
                  </a:lnTo>
                  <a:lnTo>
                    <a:pt x="875211" y="744583"/>
                  </a:lnTo>
                  <a:lnTo>
                    <a:pt x="1018903" y="418011"/>
                  </a:lnTo>
                  <a:lnTo>
                    <a:pt x="1306286" y="705394"/>
                  </a:lnTo>
                  <a:lnTo>
                    <a:pt x="1371600" y="378823"/>
                  </a:lnTo>
                  <a:lnTo>
                    <a:pt x="1619794" y="613954"/>
                  </a:lnTo>
                  <a:lnTo>
                    <a:pt x="1711234" y="300445"/>
                  </a:lnTo>
                  <a:lnTo>
                    <a:pt x="1959429" y="535577"/>
                  </a:lnTo>
                  <a:lnTo>
                    <a:pt x="2050869" y="143691"/>
                  </a:lnTo>
                  <a:lnTo>
                    <a:pt x="2403566" y="418011"/>
                  </a:lnTo>
                  <a:lnTo>
                    <a:pt x="2442754" y="0"/>
                  </a:lnTo>
                  <a:lnTo>
                    <a:pt x="2442754" y="0"/>
                  </a:lnTo>
                </a:path>
              </a:pathLst>
            </a:cu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</p:grpSp>
      <p:pic>
        <p:nvPicPr>
          <p:cNvPr id="19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103" y="-107768"/>
            <a:ext cx="3095897" cy="696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5930537" y="228600"/>
            <a:ext cx="3276600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Upper Level Ridge &amp; Breakdown</a:t>
            </a:r>
            <a:endParaRPr lang="en-US" sz="26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6082937" y="2385222"/>
            <a:ext cx="3061063" cy="825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40000"/>
              </a:spcBef>
              <a:defRPr/>
            </a:pP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This is how the 500 </a:t>
            </a:r>
            <a:r>
              <a:rPr lang="en-US" sz="1600" dirty="0" err="1" smtClean="0">
                <a:solidFill>
                  <a:srgbClr val="FFC000"/>
                </a:solidFill>
                <a:latin typeface="Comic Sans MS" pitchFamily="66" charset="0"/>
              </a:rPr>
              <a:t>mb</a:t>
            </a: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 chart will appear for this pattern.  </a:t>
            </a:r>
            <a:endParaRPr lang="en-US" sz="16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-13063" y="5507009"/>
            <a:ext cx="1091140" cy="1350991"/>
            <a:chOff x="-13063" y="5507009"/>
            <a:chExt cx="1091140" cy="1350991"/>
          </a:xfrm>
        </p:grpSpPr>
        <p:sp>
          <p:nvSpPr>
            <p:cNvPr id="27" name="Rectangle 26"/>
            <p:cNvSpPr/>
            <p:nvPr/>
          </p:nvSpPr>
          <p:spPr>
            <a:xfrm>
              <a:off x="0" y="6477000"/>
              <a:ext cx="10668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37" descr="ps_logo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13063" y="5507009"/>
              <a:ext cx="1091140" cy="1350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9"/>
          <p:cNvPicPr>
            <a:picLocks noChangeAspect="1" noChangeArrowheads="1"/>
          </p:cNvPicPr>
          <p:nvPr/>
        </p:nvPicPr>
        <p:blipFill>
          <a:blip r:embed="rId2"/>
          <a:srcRect l="2356" r="3424"/>
          <a:stretch>
            <a:fillRect/>
          </a:stretch>
        </p:blipFill>
        <p:spPr bwMode="auto">
          <a:xfrm>
            <a:off x="-3537" y="0"/>
            <a:ext cx="609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Freeform 61"/>
          <p:cNvSpPr/>
          <p:nvPr/>
        </p:nvSpPr>
        <p:spPr>
          <a:xfrm rot="5400000">
            <a:off x="3748008" y="7518021"/>
            <a:ext cx="2442754" cy="809897"/>
          </a:xfrm>
          <a:custGeom>
            <a:avLst/>
            <a:gdLst>
              <a:gd name="connsiteX0" fmla="*/ 0 w 2442754"/>
              <a:gd name="connsiteY0" fmla="*/ 404948 h 809897"/>
              <a:gd name="connsiteX1" fmla="*/ 365760 w 2442754"/>
              <a:gd name="connsiteY1" fmla="*/ 809897 h 809897"/>
              <a:gd name="connsiteX2" fmla="*/ 613954 w 2442754"/>
              <a:gd name="connsiteY2" fmla="*/ 418011 h 809897"/>
              <a:gd name="connsiteX3" fmla="*/ 875211 w 2442754"/>
              <a:gd name="connsiteY3" fmla="*/ 744583 h 809897"/>
              <a:gd name="connsiteX4" fmla="*/ 1018903 w 2442754"/>
              <a:gd name="connsiteY4" fmla="*/ 418011 h 809897"/>
              <a:gd name="connsiteX5" fmla="*/ 1306286 w 2442754"/>
              <a:gd name="connsiteY5" fmla="*/ 705394 h 809897"/>
              <a:gd name="connsiteX6" fmla="*/ 1371600 w 2442754"/>
              <a:gd name="connsiteY6" fmla="*/ 378823 h 809897"/>
              <a:gd name="connsiteX7" fmla="*/ 1619794 w 2442754"/>
              <a:gd name="connsiteY7" fmla="*/ 613954 h 809897"/>
              <a:gd name="connsiteX8" fmla="*/ 1711234 w 2442754"/>
              <a:gd name="connsiteY8" fmla="*/ 300445 h 809897"/>
              <a:gd name="connsiteX9" fmla="*/ 1959429 w 2442754"/>
              <a:gd name="connsiteY9" fmla="*/ 535577 h 809897"/>
              <a:gd name="connsiteX10" fmla="*/ 2050869 w 2442754"/>
              <a:gd name="connsiteY10" fmla="*/ 143691 h 809897"/>
              <a:gd name="connsiteX11" fmla="*/ 2403566 w 2442754"/>
              <a:gd name="connsiteY11" fmla="*/ 418011 h 809897"/>
              <a:gd name="connsiteX12" fmla="*/ 2442754 w 2442754"/>
              <a:gd name="connsiteY12" fmla="*/ 0 h 809897"/>
              <a:gd name="connsiteX13" fmla="*/ 2442754 w 2442754"/>
              <a:gd name="connsiteY13" fmla="*/ 0 h 809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42754" h="809897">
                <a:moveTo>
                  <a:pt x="0" y="404948"/>
                </a:moveTo>
                <a:lnTo>
                  <a:pt x="365760" y="809897"/>
                </a:lnTo>
                <a:lnTo>
                  <a:pt x="613954" y="418011"/>
                </a:lnTo>
                <a:lnTo>
                  <a:pt x="875211" y="744583"/>
                </a:lnTo>
                <a:lnTo>
                  <a:pt x="1018903" y="418011"/>
                </a:lnTo>
                <a:lnTo>
                  <a:pt x="1306286" y="705394"/>
                </a:lnTo>
                <a:lnTo>
                  <a:pt x="1371600" y="378823"/>
                </a:lnTo>
                <a:lnTo>
                  <a:pt x="1619794" y="613954"/>
                </a:lnTo>
                <a:lnTo>
                  <a:pt x="1711234" y="300445"/>
                </a:lnTo>
                <a:lnTo>
                  <a:pt x="1959429" y="535577"/>
                </a:lnTo>
                <a:lnTo>
                  <a:pt x="2050869" y="143691"/>
                </a:lnTo>
                <a:lnTo>
                  <a:pt x="2403566" y="418011"/>
                </a:lnTo>
                <a:lnTo>
                  <a:pt x="2442754" y="0"/>
                </a:lnTo>
                <a:lnTo>
                  <a:pt x="2442754" y="0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pic>
        <p:nvPicPr>
          <p:cNvPr id="43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103" y="-107768"/>
            <a:ext cx="3095897" cy="696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 descr="C:\Documents and Settings\hstrader\Local Settings\Temporary Internet Files\Content.IE5\Y8XXGPBS\MCj0440405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55371" y="2390503"/>
            <a:ext cx="432906" cy="432906"/>
          </a:xfrm>
          <a:prstGeom prst="rect">
            <a:avLst/>
          </a:prstGeom>
          <a:noFill/>
        </p:spPr>
      </p:pic>
      <p:pic>
        <p:nvPicPr>
          <p:cNvPr id="5124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3064" y="5867400"/>
            <a:ext cx="915706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5178063" y="4953000"/>
            <a:ext cx="3810000" cy="190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126" name="Text Box 19"/>
          <p:cNvSpPr txBox="1">
            <a:spLocks noChangeArrowheads="1"/>
          </p:cNvSpPr>
          <p:nvPr/>
        </p:nvSpPr>
        <p:spPr bwMode="auto">
          <a:xfrm>
            <a:off x="5930537" y="228600"/>
            <a:ext cx="3276600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Southerly Flow</a:t>
            </a:r>
          </a:p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(Chinook)</a:t>
            </a:r>
            <a:endParaRPr lang="en-US" sz="26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127" name="Freeform 20"/>
          <p:cNvSpPr>
            <a:spLocks/>
          </p:cNvSpPr>
          <p:nvPr/>
        </p:nvSpPr>
        <p:spPr bwMode="auto">
          <a:xfrm>
            <a:off x="2269763" y="4953000"/>
            <a:ext cx="12700" cy="38100"/>
          </a:xfrm>
          <a:custGeom>
            <a:avLst/>
            <a:gdLst>
              <a:gd name="T0" fmla="*/ 0 w 8"/>
              <a:gd name="T1" fmla="*/ 2147483647 h 24"/>
              <a:gd name="T2" fmla="*/ 2147483647 w 8"/>
              <a:gd name="T3" fmla="*/ 0 h 24"/>
              <a:gd name="T4" fmla="*/ 0 w 8"/>
              <a:gd name="T5" fmla="*/ 2147483647 h 24"/>
              <a:gd name="T6" fmla="*/ 0 60000 65536"/>
              <a:gd name="T7" fmla="*/ 0 60000 65536"/>
              <a:gd name="T8" fmla="*/ 0 60000 65536"/>
              <a:gd name="T9" fmla="*/ 0 w 8"/>
              <a:gd name="T10" fmla="*/ 0 h 24"/>
              <a:gd name="T11" fmla="*/ 8 w 8"/>
              <a:gd name="T12" fmla="*/ 24 h 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" h="24">
                <a:moveTo>
                  <a:pt x="0" y="24"/>
                </a:moveTo>
                <a:cubicBezTo>
                  <a:pt x="3" y="16"/>
                  <a:pt x="8" y="0"/>
                  <a:pt x="8" y="0"/>
                </a:cubicBezTo>
                <a:cubicBezTo>
                  <a:pt x="8" y="0"/>
                  <a:pt x="3" y="16"/>
                  <a:pt x="0" y="24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/>
          </a:p>
        </p:txBody>
      </p:sp>
      <p:sp>
        <p:nvSpPr>
          <p:cNvPr id="5128" name="Line 22"/>
          <p:cNvSpPr>
            <a:spLocks noChangeShapeType="1"/>
          </p:cNvSpPr>
          <p:nvPr/>
        </p:nvSpPr>
        <p:spPr bwMode="auto">
          <a:xfrm flipH="1">
            <a:off x="1271226" y="2576513"/>
            <a:ext cx="123825" cy="841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2434863" y="1981200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L</a:t>
            </a:r>
          </a:p>
        </p:txBody>
      </p:sp>
      <p:sp>
        <p:nvSpPr>
          <p:cNvPr id="29" name="Down Arrow 13"/>
          <p:cNvSpPr>
            <a:spLocks noChangeArrowheads="1"/>
          </p:cNvSpPr>
          <p:nvPr/>
        </p:nvSpPr>
        <p:spPr bwMode="auto">
          <a:xfrm rot="11355490">
            <a:off x="2510034" y="3419735"/>
            <a:ext cx="363795" cy="1243703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" name="Down Arrow 13"/>
          <p:cNvSpPr>
            <a:spLocks noChangeArrowheads="1"/>
          </p:cNvSpPr>
          <p:nvPr/>
        </p:nvSpPr>
        <p:spPr bwMode="auto">
          <a:xfrm rot="11290972">
            <a:off x="3307686" y="3304687"/>
            <a:ext cx="325042" cy="1130043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2" name="Rectangle 4"/>
          <p:cNvSpPr txBox="1">
            <a:spLocks noChangeArrowheads="1"/>
          </p:cNvSpPr>
          <p:nvPr/>
        </p:nvSpPr>
        <p:spPr>
          <a:xfrm>
            <a:off x="6015792" y="1410328"/>
            <a:ext cx="3200400" cy="11149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This pattern brings dry conditions and strong winds to the north side of Alaska’s many mountain ranges!  </a:t>
            </a:r>
          </a:p>
        </p:txBody>
      </p:sp>
      <p:sp>
        <p:nvSpPr>
          <p:cNvPr id="28" name="Rectangle 4"/>
          <p:cNvSpPr txBox="1">
            <a:spLocks noChangeArrowheads="1"/>
          </p:cNvSpPr>
          <p:nvPr/>
        </p:nvSpPr>
        <p:spPr>
          <a:xfrm>
            <a:off x="6126480" y="2645232"/>
            <a:ext cx="3200400" cy="790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High pressure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builds in directly from south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6" name="Rectangle 4"/>
          <p:cNvSpPr txBox="1">
            <a:spLocks noChangeArrowheads="1"/>
          </p:cNvSpPr>
          <p:nvPr/>
        </p:nvSpPr>
        <p:spPr>
          <a:xfrm>
            <a:off x="6082937" y="3468213"/>
            <a:ext cx="3061063" cy="8251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This creates:</a:t>
            </a:r>
          </a:p>
          <a:p>
            <a:pPr lvl="0">
              <a:spcBef>
                <a:spcPct val="40000"/>
              </a:spcBef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- Strong winds (Chinook) </a:t>
            </a:r>
          </a:p>
          <a:p>
            <a:pPr lvl="0">
              <a:spcBef>
                <a:spcPct val="40000"/>
              </a:spcBef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- Rain along coast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- Dry fuels on the north sides of mountain ranges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7" name="Rectangle 4"/>
          <p:cNvSpPr txBox="1">
            <a:spLocks noChangeArrowheads="1"/>
          </p:cNvSpPr>
          <p:nvPr/>
        </p:nvSpPr>
        <p:spPr>
          <a:xfrm>
            <a:off x="6082937" y="5423290"/>
            <a:ext cx="3061063" cy="1238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Any ignitions will have rapid development due to winds and dry fuels.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55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19103" y="2769325"/>
            <a:ext cx="274320" cy="274320"/>
          </a:xfrm>
          <a:prstGeom prst="rect">
            <a:avLst/>
          </a:prstGeom>
          <a:noFill/>
        </p:spPr>
      </p:pic>
      <p:pic>
        <p:nvPicPr>
          <p:cNvPr id="57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85904" y="3365864"/>
            <a:ext cx="274320" cy="274320"/>
          </a:xfrm>
          <a:prstGeom prst="rect">
            <a:avLst/>
          </a:prstGeom>
          <a:noFill/>
        </p:spPr>
      </p:pic>
      <p:pic>
        <p:nvPicPr>
          <p:cNvPr id="59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98075" y="2595153"/>
            <a:ext cx="274320" cy="274320"/>
          </a:xfrm>
          <a:prstGeom prst="rect">
            <a:avLst/>
          </a:prstGeom>
          <a:noFill/>
        </p:spPr>
      </p:pic>
      <p:sp>
        <p:nvSpPr>
          <p:cNvPr id="39" name="Text Box 46"/>
          <p:cNvSpPr txBox="1">
            <a:spLocks noChangeArrowheads="1"/>
          </p:cNvSpPr>
          <p:nvPr/>
        </p:nvSpPr>
        <p:spPr bwMode="auto">
          <a:xfrm>
            <a:off x="4492264" y="5934670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H</a:t>
            </a:r>
          </a:p>
        </p:txBody>
      </p:sp>
      <p:pic>
        <p:nvPicPr>
          <p:cNvPr id="60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72841" y="2686594"/>
            <a:ext cx="274320" cy="274320"/>
          </a:xfrm>
          <a:prstGeom prst="rect">
            <a:avLst/>
          </a:prstGeom>
          <a:noFill/>
        </p:spPr>
      </p:pic>
      <p:grpSp>
        <p:nvGrpSpPr>
          <p:cNvPr id="2" name="Group 34"/>
          <p:cNvGrpSpPr/>
          <p:nvPr/>
        </p:nvGrpSpPr>
        <p:grpSpPr>
          <a:xfrm>
            <a:off x="-13063" y="5507009"/>
            <a:ext cx="1091140" cy="1350991"/>
            <a:chOff x="-13063" y="5507009"/>
            <a:chExt cx="1091140" cy="1350991"/>
          </a:xfrm>
        </p:grpSpPr>
        <p:sp>
          <p:nvSpPr>
            <p:cNvPr id="36" name="Rectangle 35"/>
            <p:cNvSpPr/>
            <p:nvPr/>
          </p:nvSpPr>
          <p:spPr>
            <a:xfrm>
              <a:off x="0" y="6477000"/>
              <a:ext cx="10668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37" descr="ps_logo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-13063" y="5507009"/>
              <a:ext cx="1091140" cy="1350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" name="Down Arrow 13"/>
          <p:cNvSpPr>
            <a:spLocks noChangeArrowheads="1"/>
          </p:cNvSpPr>
          <p:nvPr/>
        </p:nvSpPr>
        <p:spPr bwMode="auto">
          <a:xfrm rot="11355490">
            <a:off x="2501201" y="1337537"/>
            <a:ext cx="261602" cy="854978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4" name="Down Arrow 13"/>
          <p:cNvSpPr>
            <a:spLocks noChangeArrowheads="1"/>
          </p:cNvSpPr>
          <p:nvPr/>
        </p:nvSpPr>
        <p:spPr bwMode="auto">
          <a:xfrm rot="11355490">
            <a:off x="1761096" y="3650510"/>
            <a:ext cx="363795" cy="1243703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5" name="Down Arrow 13"/>
          <p:cNvSpPr>
            <a:spLocks noChangeArrowheads="1"/>
          </p:cNvSpPr>
          <p:nvPr/>
        </p:nvSpPr>
        <p:spPr bwMode="auto">
          <a:xfrm rot="11355490">
            <a:off x="3136926" y="1398497"/>
            <a:ext cx="261602" cy="854978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1027" name="Picture 3" descr="C:\Documents and Settings\hstrader\Local Settings\Temporary Internet Files\Content.IE5\8LCGGCF6\MCNA01682_0000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48966" y="4558937"/>
            <a:ext cx="555499" cy="464735"/>
          </a:xfrm>
          <a:prstGeom prst="rect">
            <a:avLst/>
          </a:prstGeom>
          <a:noFill/>
        </p:spPr>
      </p:pic>
      <p:pic>
        <p:nvPicPr>
          <p:cNvPr id="48" name="Picture 3" descr="C:\Documents and Settings\hstrader\Local Settings\Temporary Internet Files\Content.IE5\8LCGGCF6\MCNA01682_0000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776132" y="4319451"/>
            <a:ext cx="555499" cy="464735"/>
          </a:xfrm>
          <a:prstGeom prst="rect">
            <a:avLst/>
          </a:prstGeom>
          <a:noFill/>
        </p:spPr>
      </p:pic>
      <p:pic>
        <p:nvPicPr>
          <p:cNvPr id="63" name="Picture 2" descr="C:\Documents and Settings\hstrader\Local Settings\Temporary Internet Files\Content.IE5\Y8XXGPBS\MCj0440405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23108" y="2764971"/>
            <a:ext cx="432906" cy="432906"/>
          </a:xfrm>
          <a:prstGeom prst="rect">
            <a:avLst/>
          </a:prstGeom>
          <a:noFill/>
        </p:spPr>
      </p:pic>
      <p:pic>
        <p:nvPicPr>
          <p:cNvPr id="64" name="Picture 2" descr="C:\Documents and Settings\hstrader\Local Settings\Temporary Internet Files\Content.IE5\Y8XXGPBS\MCj0440405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34788" y="3104606"/>
            <a:ext cx="432906" cy="432906"/>
          </a:xfrm>
          <a:prstGeom prst="rect">
            <a:avLst/>
          </a:prstGeom>
          <a:noFill/>
        </p:spPr>
      </p:pic>
      <p:sp>
        <p:nvSpPr>
          <p:cNvPr id="65" name="Rectangle 4"/>
          <p:cNvSpPr txBox="1">
            <a:spLocks noChangeArrowheads="1"/>
          </p:cNvSpPr>
          <p:nvPr/>
        </p:nvSpPr>
        <p:spPr>
          <a:xfrm>
            <a:off x="2181499" y="5172891"/>
            <a:ext cx="3344090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40000"/>
              </a:spcBef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Therefore,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Southerly Flow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is 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critical fire weather pattern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31 -0.00046 C 0.02431 0.00092 0.00035 -0.26273 -0.02274 -0.52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-26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-0.01719 -0.5506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" y="-27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13 -0.00185 C -0.02413 -0.00185 -0.15052 0.0162 -0.27691 0.03426 " pathEditMode="relative" ptsTypes="aA">
                                      <p:cBhvr>
                                        <p:cTn id="2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33" grpId="0"/>
      <p:bldP spid="33" grpId="2"/>
      <p:bldP spid="29" grpId="0" animBg="1"/>
      <p:bldP spid="30" grpId="0" animBg="1"/>
      <p:bldP spid="28" grpId="0"/>
      <p:bldP spid="28" grpId="1"/>
      <p:bldP spid="46" grpId="0"/>
      <p:bldP spid="46" grpId="1"/>
      <p:bldP spid="47" grpId="0"/>
      <p:bldP spid="47" grpId="1"/>
      <p:bldP spid="39" grpId="0"/>
      <p:bldP spid="39" grpId="3"/>
      <p:bldP spid="41" grpId="0" animBg="1"/>
      <p:bldP spid="44" grpId="0" animBg="1"/>
      <p:bldP spid="45" grpId="0" animBg="1"/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9"/>
          <p:cNvPicPr>
            <a:picLocks noChangeAspect="1" noChangeArrowheads="1"/>
          </p:cNvPicPr>
          <p:nvPr/>
        </p:nvPicPr>
        <p:blipFill>
          <a:blip r:embed="rId2"/>
          <a:srcRect l="2356" r="3424"/>
          <a:stretch>
            <a:fillRect/>
          </a:stretch>
        </p:blipFill>
        <p:spPr bwMode="auto">
          <a:xfrm>
            <a:off x="-3537" y="0"/>
            <a:ext cx="609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103" y="-107768"/>
            <a:ext cx="3095897" cy="696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3064" y="5867400"/>
            <a:ext cx="915706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Group 34"/>
          <p:cNvGrpSpPr/>
          <p:nvPr/>
        </p:nvGrpSpPr>
        <p:grpSpPr>
          <a:xfrm>
            <a:off x="-13063" y="5507009"/>
            <a:ext cx="1091140" cy="1350991"/>
            <a:chOff x="-13063" y="5507009"/>
            <a:chExt cx="1091140" cy="1350991"/>
          </a:xfrm>
        </p:grpSpPr>
        <p:sp>
          <p:nvSpPr>
            <p:cNvPr id="15" name="Rectangle 14"/>
            <p:cNvSpPr/>
            <p:nvPr/>
          </p:nvSpPr>
          <p:spPr>
            <a:xfrm>
              <a:off x="0" y="6477000"/>
              <a:ext cx="10668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37" descr="ps_logo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13063" y="5507009"/>
              <a:ext cx="1091140" cy="1350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5930537" y="228600"/>
            <a:ext cx="3276600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Southerly Flow</a:t>
            </a:r>
          </a:p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(Chinook)</a:t>
            </a:r>
          </a:p>
        </p:txBody>
      </p:sp>
      <p:sp>
        <p:nvSpPr>
          <p:cNvPr id="19" name="Rectangle 4"/>
          <p:cNvSpPr txBox="1">
            <a:spLocks noChangeArrowheads="1"/>
          </p:cNvSpPr>
          <p:nvPr/>
        </p:nvSpPr>
        <p:spPr>
          <a:xfrm>
            <a:off x="6082937" y="2385222"/>
            <a:ext cx="3061063" cy="825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40000"/>
              </a:spcBef>
              <a:defRPr/>
            </a:pP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This is how the 500 </a:t>
            </a:r>
            <a:r>
              <a:rPr lang="en-US" sz="1600" dirty="0" err="1" smtClean="0">
                <a:solidFill>
                  <a:srgbClr val="FFC000"/>
                </a:solidFill>
                <a:latin typeface="Comic Sans MS" pitchFamily="66" charset="0"/>
              </a:rPr>
              <a:t>mb</a:t>
            </a: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 chart will appear for this pattern.  </a:t>
            </a:r>
            <a:endParaRPr lang="en-US" sz="16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397725" y="13063"/>
            <a:ext cx="4676503" cy="6309360"/>
            <a:chOff x="1397725" y="13063"/>
            <a:chExt cx="4676503" cy="6309360"/>
          </a:xfrm>
        </p:grpSpPr>
        <p:sp>
          <p:nvSpPr>
            <p:cNvPr id="6" name="Freeform 5"/>
            <p:cNvSpPr/>
            <p:nvPr/>
          </p:nvSpPr>
          <p:spPr>
            <a:xfrm>
              <a:off x="3605349" y="1937657"/>
              <a:ext cx="2403565" cy="4241074"/>
            </a:xfrm>
            <a:custGeom>
              <a:avLst/>
              <a:gdLst>
                <a:gd name="connsiteX0" fmla="*/ 78377 w 2795451"/>
                <a:gd name="connsiteY0" fmla="*/ 4241074 h 4241074"/>
                <a:gd name="connsiteX1" fmla="*/ 52251 w 2795451"/>
                <a:gd name="connsiteY1" fmla="*/ 2307772 h 4241074"/>
                <a:gd name="connsiteX2" fmla="*/ 130628 w 2795451"/>
                <a:gd name="connsiteY2" fmla="*/ 1014549 h 4241074"/>
                <a:gd name="connsiteX3" fmla="*/ 836022 w 2795451"/>
                <a:gd name="connsiteY3" fmla="*/ 126274 h 4241074"/>
                <a:gd name="connsiteX4" fmla="*/ 1828800 w 2795451"/>
                <a:gd name="connsiteY4" fmla="*/ 256903 h 4241074"/>
                <a:gd name="connsiteX5" fmla="*/ 2403565 w 2795451"/>
                <a:gd name="connsiteY5" fmla="*/ 818606 h 4241074"/>
                <a:gd name="connsiteX6" fmla="*/ 2795451 w 2795451"/>
                <a:gd name="connsiteY6" fmla="*/ 1772194 h 4241074"/>
                <a:gd name="connsiteX0" fmla="*/ 78377 w 2403565"/>
                <a:gd name="connsiteY0" fmla="*/ 4241074 h 4241074"/>
                <a:gd name="connsiteX1" fmla="*/ 52251 w 2403565"/>
                <a:gd name="connsiteY1" fmla="*/ 2307772 h 4241074"/>
                <a:gd name="connsiteX2" fmla="*/ 130628 w 2403565"/>
                <a:gd name="connsiteY2" fmla="*/ 1014549 h 4241074"/>
                <a:gd name="connsiteX3" fmla="*/ 836022 w 2403565"/>
                <a:gd name="connsiteY3" fmla="*/ 126274 h 4241074"/>
                <a:gd name="connsiteX4" fmla="*/ 1828800 w 2403565"/>
                <a:gd name="connsiteY4" fmla="*/ 256903 h 4241074"/>
                <a:gd name="connsiteX5" fmla="*/ 2403565 w 2403565"/>
                <a:gd name="connsiteY5" fmla="*/ 818606 h 4241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3565" h="4241074">
                  <a:moveTo>
                    <a:pt x="78377" y="4241074"/>
                  </a:moveTo>
                  <a:cubicBezTo>
                    <a:pt x="60960" y="3543300"/>
                    <a:pt x="43543" y="2845526"/>
                    <a:pt x="52251" y="2307772"/>
                  </a:cubicBezTo>
                  <a:cubicBezTo>
                    <a:pt x="60959" y="1770018"/>
                    <a:pt x="0" y="1378132"/>
                    <a:pt x="130628" y="1014549"/>
                  </a:cubicBezTo>
                  <a:cubicBezTo>
                    <a:pt x="261256" y="650966"/>
                    <a:pt x="552993" y="252548"/>
                    <a:pt x="836022" y="126274"/>
                  </a:cubicBezTo>
                  <a:cubicBezTo>
                    <a:pt x="1119051" y="0"/>
                    <a:pt x="1567543" y="141514"/>
                    <a:pt x="1828800" y="256903"/>
                  </a:cubicBezTo>
                  <a:cubicBezTo>
                    <a:pt x="2090057" y="372292"/>
                    <a:pt x="2242456" y="566057"/>
                    <a:pt x="2403565" y="818606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3017518" y="1328057"/>
              <a:ext cx="2965269" cy="4994366"/>
            </a:xfrm>
            <a:custGeom>
              <a:avLst/>
              <a:gdLst>
                <a:gd name="connsiteX0" fmla="*/ 78378 w 3291841"/>
                <a:gd name="connsiteY0" fmla="*/ 4994366 h 4994366"/>
                <a:gd name="connsiteX1" fmla="*/ 26126 w 3291841"/>
                <a:gd name="connsiteY1" fmla="*/ 3230880 h 4994366"/>
                <a:gd name="connsiteX2" fmla="*/ 235132 w 3291841"/>
                <a:gd name="connsiteY2" fmla="*/ 1728652 h 4994366"/>
                <a:gd name="connsiteX3" fmla="*/ 692332 w 3291841"/>
                <a:gd name="connsiteY3" fmla="*/ 657497 h 4994366"/>
                <a:gd name="connsiteX4" fmla="*/ 1319349 w 3291841"/>
                <a:gd name="connsiteY4" fmla="*/ 95794 h 4994366"/>
                <a:gd name="connsiteX5" fmla="*/ 2076995 w 3291841"/>
                <a:gd name="connsiteY5" fmla="*/ 82732 h 4994366"/>
                <a:gd name="connsiteX6" fmla="*/ 2756263 w 3291841"/>
                <a:gd name="connsiteY6" fmla="*/ 526869 h 4994366"/>
                <a:gd name="connsiteX7" fmla="*/ 3291841 w 3291841"/>
                <a:gd name="connsiteY7" fmla="*/ 1232263 h 4994366"/>
                <a:gd name="connsiteX0" fmla="*/ 78378 w 3056710"/>
                <a:gd name="connsiteY0" fmla="*/ 4994366 h 4994366"/>
                <a:gd name="connsiteX1" fmla="*/ 26126 w 3056710"/>
                <a:gd name="connsiteY1" fmla="*/ 3230880 h 4994366"/>
                <a:gd name="connsiteX2" fmla="*/ 235132 w 3056710"/>
                <a:gd name="connsiteY2" fmla="*/ 1728652 h 4994366"/>
                <a:gd name="connsiteX3" fmla="*/ 692332 w 3056710"/>
                <a:gd name="connsiteY3" fmla="*/ 657497 h 4994366"/>
                <a:gd name="connsiteX4" fmla="*/ 1319349 w 3056710"/>
                <a:gd name="connsiteY4" fmla="*/ 95794 h 4994366"/>
                <a:gd name="connsiteX5" fmla="*/ 2076995 w 3056710"/>
                <a:gd name="connsiteY5" fmla="*/ 82732 h 4994366"/>
                <a:gd name="connsiteX6" fmla="*/ 2756263 w 3056710"/>
                <a:gd name="connsiteY6" fmla="*/ 526869 h 4994366"/>
                <a:gd name="connsiteX7" fmla="*/ 3056710 w 3056710"/>
                <a:gd name="connsiteY7" fmla="*/ 840377 h 4994366"/>
                <a:gd name="connsiteX0" fmla="*/ 78378 w 2756263"/>
                <a:gd name="connsiteY0" fmla="*/ 4994366 h 4994366"/>
                <a:gd name="connsiteX1" fmla="*/ 26126 w 2756263"/>
                <a:gd name="connsiteY1" fmla="*/ 3230880 h 4994366"/>
                <a:gd name="connsiteX2" fmla="*/ 235132 w 2756263"/>
                <a:gd name="connsiteY2" fmla="*/ 1728652 h 4994366"/>
                <a:gd name="connsiteX3" fmla="*/ 692332 w 2756263"/>
                <a:gd name="connsiteY3" fmla="*/ 657497 h 4994366"/>
                <a:gd name="connsiteX4" fmla="*/ 1319349 w 2756263"/>
                <a:gd name="connsiteY4" fmla="*/ 95794 h 4994366"/>
                <a:gd name="connsiteX5" fmla="*/ 2076995 w 2756263"/>
                <a:gd name="connsiteY5" fmla="*/ 82732 h 4994366"/>
                <a:gd name="connsiteX6" fmla="*/ 2756263 w 2756263"/>
                <a:gd name="connsiteY6" fmla="*/ 526869 h 4994366"/>
                <a:gd name="connsiteX0" fmla="*/ 78378 w 2965269"/>
                <a:gd name="connsiteY0" fmla="*/ 4994366 h 4994366"/>
                <a:gd name="connsiteX1" fmla="*/ 26126 w 2965269"/>
                <a:gd name="connsiteY1" fmla="*/ 3230880 h 4994366"/>
                <a:gd name="connsiteX2" fmla="*/ 235132 w 2965269"/>
                <a:gd name="connsiteY2" fmla="*/ 1728652 h 4994366"/>
                <a:gd name="connsiteX3" fmla="*/ 692332 w 2965269"/>
                <a:gd name="connsiteY3" fmla="*/ 657497 h 4994366"/>
                <a:gd name="connsiteX4" fmla="*/ 1319349 w 2965269"/>
                <a:gd name="connsiteY4" fmla="*/ 95794 h 4994366"/>
                <a:gd name="connsiteX5" fmla="*/ 2076995 w 2965269"/>
                <a:gd name="connsiteY5" fmla="*/ 82732 h 4994366"/>
                <a:gd name="connsiteX6" fmla="*/ 2965269 w 2965269"/>
                <a:gd name="connsiteY6" fmla="*/ 526869 h 4994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65269" h="4994366">
                  <a:moveTo>
                    <a:pt x="78378" y="4994366"/>
                  </a:moveTo>
                  <a:cubicBezTo>
                    <a:pt x="39189" y="4384766"/>
                    <a:pt x="0" y="3775166"/>
                    <a:pt x="26126" y="3230880"/>
                  </a:cubicBezTo>
                  <a:cubicBezTo>
                    <a:pt x="52252" y="2686594"/>
                    <a:pt x="124098" y="2157549"/>
                    <a:pt x="235132" y="1728652"/>
                  </a:cubicBezTo>
                  <a:cubicBezTo>
                    <a:pt x="346166" y="1299755"/>
                    <a:pt x="511629" y="929640"/>
                    <a:pt x="692332" y="657497"/>
                  </a:cubicBezTo>
                  <a:cubicBezTo>
                    <a:pt x="873035" y="385354"/>
                    <a:pt x="1088572" y="191588"/>
                    <a:pt x="1319349" y="95794"/>
                  </a:cubicBezTo>
                  <a:cubicBezTo>
                    <a:pt x="1550126" y="0"/>
                    <a:pt x="1802675" y="10886"/>
                    <a:pt x="2076995" y="82732"/>
                  </a:cubicBezTo>
                  <a:cubicBezTo>
                    <a:pt x="2351315" y="154578"/>
                    <a:pt x="2801983" y="400595"/>
                    <a:pt x="2965269" y="526869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479765" y="644434"/>
              <a:ext cx="3594463" cy="5638800"/>
            </a:xfrm>
            <a:custGeom>
              <a:avLst/>
              <a:gdLst>
                <a:gd name="connsiteX0" fmla="*/ 41366 w 3842657"/>
                <a:gd name="connsiteY0" fmla="*/ 5638800 h 5638800"/>
                <a:gd name="connsiteX1" fmla="*/ 41366 w 3842657"/>
                <a:gd name="connsiteY1" fmla="*/ 4423955 h 5638800"/>
                <a:gd name="connsiteX2" fmla="*/ 289560 w 3842657"/>
                <a:gd name="connsiteY2" fmla="*/ 2399212 h 5638800"/>
                <a:gd name="connsiteX3" fmla="*/ 994954 w 3842657"/>
                <a:gd name="connsiteY3" fmla="*/ 818606 h 5638800"/>
                <a:gd name="connsiteX4" fmla="*/ 1935480 w 3842657"/>
                <a:gd name="connsiteY4" fmla="*/ 87086 h 5638800"/>
                <a:gd name="connsiteX5" fmla="*/ 2980509 w 3842657"/>
                <a:gd name="connsiteY5" fmla="*/ 296092 h 5638800"/>
                <a:gd name="connsiteX6" fmla="*/ 3842657 w 3842657"/>
                <a:gd name="connsiteY6" fmla="*/ 857795 h 5638800"/>
                <a:gd name="connsiteX0" fmla="*/ 41366 w 3594463"/>
                <a:gd name="connsiteY0" fmla="*/ 5638800 h 5638800"/>
                <a:gd name="connsiteX1" fmla="*/ 41366 w 3594463"/>
                <a:gd name="connsiteY1" fmla="*/ 4423955 h 5638800"/>
                <a:gd name="connsiteX2" fmla="*/ 289560 w 3594463"/>
                <a:gd name="connsiteY2" fmla="*/ 2399212 h 5638800"/>
                <a:gd name="connsiteX3" fmla="*/ 994954 w 3594463"/>
                <a:gd name="connsiteY3" fmla="*/ 818606 h 5638800"/>
                <a:gd name="connsiteX4" fmla="*/ 1935480 w 3594463"/>
                <a:gd name="connsiteY4" fmla="*/ 87086 h 5638800"/>
                <a:gd name="connsiteX5" fmla="*/ 2980509 w 3594463"/>
                <a:gd name="connsiteY5" fmla="*/ 296092 h 5638800"/>
                <a:gd name="connsiteX6" fmla="*/ 3594463 w 3594463"/>
                <a:gd name="connsiteY6" fmla="*/ 674915 h 563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94463" h="5638800">
                  <a:moveTo>
                    <a:pt x="41366" y="5638800"/>
                  </a:moveTo>
                  <a:cubicBezTo>
                    <a:pt x="20683" y="5301343"/>
                    <a:pt x="0" y="4963886"/>
                    <a:pt x="41366" y="4423955"/>
                  </a:cubicBezTo>
                  <a:cubicBezTo>
                    <a:pt x="82732" y="3884024"/>
                    <a:pt x="130629" y="3000104"/>
                    <a:pt x="289560" y="2399212"/>
                  </a:cubicBezTo>
                  <a:cubicBezTo>
                    <a:pt x="448491" y="1798321"/>
                    <a:pt x="720634" y="1203960"/>
                    <a:pt x="994954" y="818606"/>
                  </a:cubicBezTo>
                  <a:cubicBezTo>
                    <a:pt x="1269274" y="433252"/>
                    <a:pt x="1604554" y="174172"/>
                    <a:pt x="1935480" y="87086"/>
                  </a:cubicBezTo>
                  <a:cubicBezTo>
                    <a:pt x="2266406" y="0"/>
                    <a:pt x="2704012" y="198121"/>
                    <a:pt x="2980509" y="296092"/>
                  </a:cubicBezTo>
                  <a:cubicBezTo>
                    <a:pt x="3257006" y="394063"/>
                    <a:pt x="3322320" y="458289"/>
                    <a:pt x="3594463" y="674915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946365" y="274320"/>
              <a:ext cx="4088674" cy="5995851"/>
            </a:xfrm>
            <a:custGeom>
              <a:avLst/>
              <a:gdLst>
                <a:gd name="connsiteX0" fmla="*/ 0 w 4349931"/>
                <a:gd name="connsiteY0" fmla="*/ 5998028 h 5998028"/>
                <a:gd name="connsiteX1" fmla="*/ 117566 w 4349931"/>
                <a:gd name="connsiteY1" fmla="*/ 3999411 h 5998028"/>
                <a:gd name="connsiteX2" fmla="*/ 561703 w 4349931"/>
                <a:gd name="connsiteY2" fmla="*/ 2209800 h 5998028"/>
                <a:gd name="connsiteX3" fmla="*/ 1397726 w 4349931"/>
                <a:gd name="connsiteY3" fmla="*/ 772886 h 5998028"/>
                <a:gd name="connsiteX4" fmla="*/ 2286000 w 4349931"/>
                <a:gd name="connsiteY4" fmla="*/ 119743 h 5998028"/>
                <a:gd name="connsiteX5" fmla="*/ 3422469 w 4349931"/>
                <a:gd name="connsiteY5" fmla="*/ 67491 h 5998028"/>
                <a:gd name="connsiteX6" fmla="*/ 4349931 w 4349931"/>
                <a:gd name="connsiteY6" fmla="*/ 524691 h 5998028"/>
                <a:gd name="connsiteX0" fmla="*/ 0 w 4088674"/>
                <a:gd name="connsiteY0" fmla="*/ 5995851 h 5995851"/>
                <a:gd name="connsiteX1" fmla="*/ 117566 w 4088674"/>
                <a:gd name="connsiteY1" fmla="*/ 3997234 h 5995851"/>
                <a:gd name="connsiteX2" fmla="*/ 561703 w 4088674"/>
                <a:gd name="connsiteY2" fmla="*/ 2207623 h 5995851"/>
                <a:gd name="connsiteX3" fmla="*/ 1397726 w 4088674"/>
                <a:gd name="connsiteY3" fmla="*/ 770709 h 5995851"/>
                <a:gd name="connsiteX4" fmla="*/ 2286000 w 4088674"/>
                <a:gd name="connsiteY4" fmla="*/ 117566 h 5995851"/>
                <a:gd name="connsiteX5" fmla="*/ 3422469 w 4088674"/>
                <a:gd name="connsiteY5" fmla="*/ 65314 h 5995851"/>
                <a:gd name="connsiteX6" fmla="*/ 4088674 w 4088674"/>
                <a:gd name="connsiteY6" fmla="*/ 352697 h 5995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88674" h="5995851">
                  <a:moveTo>
                    <a:pt x="0" y="5995851"/>
                  </a:moveTo>
                  <a:cubicBezTo>
                    <a:pt x="11974" y="5312228"/>
                    <a:pt x="23949" y="4628605"/>
                    <a:pt x="117566" y="3997234"/>
                  </a:cubicBezTo>
                  <a:cubicBezTo>
                    <a:pt x="211183" y="3365863"/>
                    <a:pt x="348343" y="2745377"/>
                    <a:pt x="561703" y="2207623"/>
                  </a:cubicBezTo>
                  <a:cubicBezTo>
                    <a:pt x="775063" y="1669869"/>
                    <a:pt x="1110343" y="1119052"/>
                    <a:pt x="1397726" y="770709"/>
                  </a:cubicBezTo>
                  <a:cubicBezTo>
                    <a:pt x="1685109" y="422366"/>
                    <a:pt x="1948543" y="235132"/>
                    <a:pt x="2286000" y="117566"/>
                  </a:cubicBezTo>
                  <a:cubicBezTo>
                    <a:pt x="2623457" y="0"/>
                    <a:pt x="3122023" y="26126"/>
                    <a:pt x="3422469" y="65314"/>
                  </a:cubicBezTo>
                  <a:cubicBezTo>
                    <a:pt x="3722915" y="104502"/>
                    <a:pt x="3796937" y="157842"/>
                    <a:pt x="4088674" y="352697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1397725" y="13063"/>
              <a:ext cx="2599508" cy="6230983"/>
            </a:xfrm>
            <a:custGeom>
              <a:avLst/>
              <a:gdLst>
                <a:gd name="connsiteX0" fmla="*/ 0 w 2599508"/>
                <a:gd name="connsiteY0" fmla="*/ 6230983 h 6230983"/>
                <a:gd name="connsiteX1" fmla="*/ 130628 w 2599508"/>
                <a:gd name="connsiteY1" fmla="*/ 4336868 h 6230983"/>
                <a:gd name="connsiteX2" fmla="*/ 679268 w 2599508"/>
                <a:gd name="connsiteY2" fmla="*/ 1907177 h 6230983"/>
                <a:gd name="connsiteX3" fmla="*/ 1672045 w 2599508"/>
                <a:gd name="connsiteY3" fmla="*/ 574766 h 6230983"/>
                <a:gd name="connsiteX4" fmla="*/ 2599508 w 2599508"/>
                <a:gd name="connsiteY4" fmla="*/ 0 h 6230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99508" h="6230983">
                  <a:moveTo>
                    <a:pt x="0" y="6230983"/>
                  </a:moveTo>
                  <a:cubicBezTo>
                    <a:pt x="8708" y="5644242"/>
                    <a:pt x="17417" y="5057502"/>
                    <a:pt x="130628" y="4336868"/>
                  </a:cubicBezTo>
                  <a:cubicBezTo>
                    <a:pt x="243839" y="3616234"/>
                    <a:pt x="422365" y="2534194"/>
                    <a:pt x="679268" y="1907177"/>
                  </a:cubicBezTo>
                  <a:cubicBezTo>
                    <a:pt x="936171" y="1280160"/>
                    <a:pt x="1352005" y="892629"/>
                    <a:pt x="1672045" y="574766"/>
                  </a:cubicBezTo>
                  <a:cubicBezTo>
                    <a:pt x="1992085" y="256903"/>
                    <a:pt x="2295796" y="128451"/>
                    <a:pt x="2599508" y="0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 Box 46"/>
            <p:cNvSpPr txBox="1">
              <a:spLocks noChangeArrowheads="1"/>
            </p:cNvSpPr>
            <p:nvPr/>
          </p:nvSpPr>
          <p:spPr bwMode="auto">
            <a:xfrm>
              <a:off x="4283258" y="2407699"/>
              <a:ext cx="4318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lbertus MT" pitchFamily="18" charset="0"/>
                </a:rPr>
                <a:t>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9"/>
          <p:cNvPicPr>
            <a:picLocks noChangeAspect="1" noChangeArrowheads="1"/>
          </p:cNvPicPr>
          <p:nvPr/>
        </p:nvPicPr>
        <p:blipFill>
          <a:blip r:embed="rId2"/>
          <a:srcRect l="2356" r="3424"/>
          <a:stretch>
            <a:fillRect/>
          </a:stretch>
        </p:blipFill>
        <p:spPr bwMode="auto">
          <a:xfrm>
            <a:off x="-3537" y="0"/>
            <a:ext cx="609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Freeform 61"/>
          <p:cNvSpPr/>
          <p:nvPr/>
        </p:nvSpPr>
        <p:spPr>
          <a:xfrm rot="7417759">
            <a:off x="-1215880" y="3821232"/>
            <a:ext cx="2442754" cy="809897"/>
          </a:xfrm>
          <a:custGeom>
            <a:avLst/>
            <a:gdLst>
              <a:gd name="connsiteX0" fmla="*/ 0 w 2442754"/>
              <a:gd name="connsiteY0" fmla="*/ 404948 h 809897"/>
              <a:gd name="connsiteX1" fmla="*/ 365760 w 2442754"/>
              <a:gd name="connsiteY1" fmla="*/ 809897 h 809897"/>
              <a:gd name="connsiteX2" fmla="*/ 613954 w 2442754"/>
              <a:gd name="connsiteY2" fmla="*/ 418011 h 809897"/>
              <a:gd name="connsiteX3" fmla="*/ 875211 w 2442754"/>
              <a:gd name="connsiteY3" fmla="*/ 744583 h 809897"/>
              <a:gd name="connsiteX4" fmla="*/ 1018903 w 2442754"/>
              <a:gd name="connsiteY4" fmla="*/ 418011 h 809897"/>
              <a:gd name="connsiteX5" fmla="*/ 1306286 w 2442754"/>
              <a:gd name="connsiteY5" fmla="*/ 705394 h 809897"/>
              <a:gd name="connsiteX6" fmla="*/ 1371600 w 2442754"/>
              <a:gd name="connsiteY6" fmla="*/ 378823 h 809897"/>
              <a:gd name="connsiteX7" fmla="*/ 1619794 w 2442754"/>
              <a:gd name="connsiteY7" fmla="*/ 613954 h 809897"/>
              <a:gd name="connsiteX8" fmla="*/ 1711234 w 2442754"/>
              <a:gd name="connsiteY8" fmla="*/ 300445 h 809897"/>
              <a:gd name="connsiteX9" fmla="*/ 1959429 w 2442754"/>
              <a:gd name="connsiteY9" fmla="*/ 535577 h 809897"/>
              <a:gd name="connsiteX10" fmla="*/ 2050869 w 2442754"/>
              <a:gd name="connsiteY10" fmla="*/ 143691 h 809897"/>
              <a:gd name="connsiteX11" fmla="*/ 2403566 w 2442754"/>
              <a:gd name="connsiteY11" fmla="*/ 418011 h 809897"/>
              <a:gd name="connsiteX12" fmla="*/ 2442754 w 2442754"/>
              <a:gd name="connsiteY12" fmla="*/ 0 h 809897"/>
              <a:gd name="connsiteX13" fmla="*/ 2442754 w 2442754"/>
              <a:gd name="connsiteY13" fmla="*/ 0 h 809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42754" h="809897">
                <a:moveTo>
                  <a:pt x="0" y="404948"/>
                </a:moveTo>
                <a:lnTo>
                  <a:pt x="365760" y="809897"/>
                </a:lnTo>
                <a:lnTo>
                  <a:pt x="613954" y="418011"/>
                </a:lnTo>
                <a:lnTo>
                  <a:pt x="875211" y="744583"/>
                </a:lnTo>
                <a:lnTo>
                  <a:pt x="1018903" y="418011"/>
                </a:lnTo>
                <a:lnTo>
                  <a:pt x="1306286" y="705394"/>
                </a:lnTo>
                <a:lnTo>
                  <a:pt x="1371600" y="378823"/>
                </a:lnTo>
                <a:lnTo>
                  <a:pt x="1619794" y="613954"/>
                </a:lnTo>
                <a:lnTo>
                  <a:pt x="1711234" y="300445"/>
                </a:lnTo>
                <a:lnTo>
                  <a:pt x="1959429" y="535577"/>
                </a:lnTo>
                <a:lnTo>
                  <a:pt x="2050869" y="143691"/>
                </a:lnTo>
                <a:lnTo>
                  <a:pt x="2403566" y="418011"/>
                </a:lnTo>
                <a:lnTo>
                  <a:pt x="2442754" y="0"/>
                </a:lnTo>
                <a:lnTo>
                  <a:pt x="2442754" y="0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pic>
        <p:nvPicPr>
          <p:cNvPr id="43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103" y="-107768"/>
            <a:ext cx="3095897" cy="696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 descr="C:\Documents and Settings\hstrader\Local Settings\Temporary Internet Files\Content.IE5\Y8XXGPBS\MCj0440405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5107" y="2233750"/>
            <a:ext cx="432906" cy="432906"/>
          </a:xfrm>
          <a:prstGeom prst="rect">
            <a:avLst/>
          </a:prstGeom>
          <a:noFill/>
        </p:spPr>
      </p:pic>
      <p:pic>
        <p:nvPicPr>
          <p:cNvPr id="5124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3064" y="5867400"/>
            <a:ext cx="915706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5178063" y="4953000"/>
            <a:ext cx="3810000" cy="190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126" name="Text Box 19"/>
          <p:cNvSpPr txBox="1">
            <a:spLocks noChangeArrowheads="1"/>
          </p:cNvSpPr>
          <p:nvPr/>
        </p:nvSpPr>
        <p:spPr bwMode="auto">
          <a:xfrm>
            <a:off x="5930537" y="228600"/>
            <a:ext cx="3276600" cy="4924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Northerly Winds</a:t>
            </a:r>
            <a:endParaRPr lang="en-US" sz="26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127" name="Freeform 20"/>
          <p:cNvSpPr>
            <a:spLocks/>
          </p:cNvSpPr>
          <p:nvPr/>
        </p:nvSpPr>
        <p:spPr bwMode="auto">
          <a:xfrm>
            <a:off x="2269763" y="4953000"/>
            <a:ext cx="12700" cy="38100"/>
          </a:xfrm>
          <a:custGeom>
            <a:avLst/>
            <a:gdLst>
              <a:gd name="T0" fmla="*/ 0 w 8"/>
              <a:gd name="T1" fmla="*/ 2147483647 h 24"/>
              <a:gd name="T2" fmla="*/ 2147483647 w 8"/>
              <a:gd name="T3" fmla="*/ 0 h 24"/>
              <a:gd name="T4" fmla="*/ 0 w 8"/>
              <a:gd name="T5" fmla="*/ 2147483647 h 24"/>
              <a:gd name="T6" fmla="*/ 0 60000 65536"/>
              <a:gd name="T7" fmla="*/ 0 60000 65536"/>
              <a:gd name="T8" fmla="*/ 0 60000 65536"/>
              <a:gd name="T9" fmla="*/ 0 w 8"/>
              <a:gd name="T10" fmla="*/ 0 h 24"/>
              <a:gd name="T11" fmla="*/ 8 w 8"/>
              <a:gd name="T12" fmla="*/ 24 h 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" h="24">
                <a:moveTo>
                  <a:pt x="0" y="24"/>
                </a:moveTo>
                <a:cubicBezTo>
                  <a:pt x="3" y="16"/>
                  <a:pt x="8" y="0"/>
                  <a:pt x="8" y="0"/>
                </a:cubicBezTo>
                <a:cubicBezTo>
                  <a:pt x="8" y="0"/>
                  <a:pt x="3" y="16"/>
                  <a:pt x="0" y="24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/>
          </a:p>
        </p:txBody>
      </p:sp>
      <p:sp>
        <p:nvSpPr>
          <p:cNvPr id="5128" name="Line 22"/>
          <p:cNvSpPr>
            <a:spLocks noChangeShapeType="1"/>
          </p:cNvSpPr>
          <p:nvPr/>
        </p:nvSpPr>
        <p:spPr bwMode="auto">
          <a:xfrm flipH="1">
            <a:off x="1271226" y="2576513"/>
            <a:ext cx="123825" cy="841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154000" y="1824789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L</a:t>
            </a:r>
          </a:p>
        </p:txBody>
      </p:sp>
      <p:sp>
        <p:nvSpPr>
          <p:cNvPr id="29" name="Down Arrow 13"/>
          <p:cNvSpPr>
            <a:spLocks noChangeArrowheads="1"/>
          </p:cNvSpPr>
          <p:nvPr/>
        </p:nvSpPr>
        <p:spPr bwMode="auto">
          <a:xfrm>
            <a:off x="2459234" y="3470534"/>
            <a:ext cx="363795" cy="1243703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" name="Down Arrow 13"/>
          <p:cNvSpPr>
            <a:spLocks noChangeArrowheads="1"/>
          </p:cNvSpPr>
          <p:nvPr/>
        </p:nvSpPr>
        <p:spPr bwMode="auto">
          <a:xfrm rot="21535482">
            <a:off x="3138351" y="2966021"/>
            <a:ext cx="325042" cy="1130043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2" name="Rectangle 4"/>
          <p:cNvSpPr txBox="1">
            <a:spLocks noChangeArrowheads="1"/>
          </p:cNvSpPr>
          <p:nvPr/>
        </p:nvSpPr>
        <p:spPr>
          <a:xfrm>
            <a:off x="6015792" y="940060"/>
            <a:ext cx="3200400" cy="11149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This pattern brings cool,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dry winds to all of Alaska, drying fuels despite colder temperatures!  </a:t>
            </a:r>
          </a:p>
        </p:txBody>
      </p:sp>
      <p:sp>
        <p:nvSpPr>
          <p:cNvPr id="28" name="Rectangle 4"/>
          <p:cNvSpPr txBox="1">
            <a:spLocks noChangeArrowheads="1"/>
          </p:cNvSpPr>
          <p:nvPr/>
        </p:nvSpPr>
        <p:spPr>
          <a:xfrm>
            <a:off x="6061165" y="2279468"/>
            <a:ext cx="3200400" cy="790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High pressure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builds to west and low pressure over Canada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6" name="Rectangle 4"/>
          <p:cNvSpPr txBox="1">
            <a:spLocks noChangeArrowheads="1"/>
          </p:cNvSpPr>
          <p:nvPr/>
        </p:nvSpPr>
        <p:spPr>
          <a:xfrm>
            <a:off x="6043748" y="3977670"/>
            <a:ext cx="3061063" cy="1396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Either pattern creates:</a:t>
            </a:r>
          </a:p>
          <a:p>
            <a:pPr lvl="0">
              <a:spcBef>
                <a:spcPct val="40000"/>
              </a:spcBef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- Dry winds from north</a:t>
            </a:r>
          </a:p>
          <a:p>
            <a:pPr lvl="0">
              <a:spcBef>
                <a:spcPct val="40000"/>
              </a:spcBef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- Clear skies</a:t>
            </a:r>
          </a:p>
          <a:p>
            <a:pPr lvl="0">
              <a:spcBef>
                <a:spcPct val="40000"/>
              </a:spcBef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- Low temperature &amp; RH</a:t>
            </a:r>
          </a:p>
        </p:txBody>
      </p:sp>
      <p:sp>
        <p:nvSpPr>
          <p:cNvPr id="47" name="Rectangle 4"/>
          <p:cNvSpPr txBox="1">
            <a:spLocks noChangeArrowheads="1"/>
          </p:cNvSpPr>
          <p:nvPr/>
        </p:nvSpPr>
        <p:spPr>
          <a:xfrm>
            <a:off x="6082937" y="5636173"/>
            <a:ext cx="3061063" cy="7684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With strong winds, this can increase fire danger across much of the state.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55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75857" y="3461656"/>
            <a:ext cx="274320" cy="274320"/>
          </a:xfrm>
          <a:prstGeom prst="rect">
            <a:avLst/>
          </a:prstGeom>
          <a:noFill/>
        </p:spPr>
      </p:pic>
      <p:pic>
        <p:nvPicPr>
          <p:cNvPr id="57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16086" y="3522619"/>
            <a:ext cx="274320" cy="274320"/>
          </a:xfrm>
          <a:prstGeom prst="rect">
            <a:avLst/>
          </a:prstGeom>
          <a:noFill/>
        </p:spPr>
      </p:pic>
      <p:pic>
        <p:nvPicPr>
          <p:cNvPr id="59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4852" y="3052354"/>
            <a:ext cx="274320" cy="274320"/>
          </a:xfrm>
          <a:prstGeom prst="rect">
            <a:avLst/>
          </a:prstGeom>
          <a:noFill/>
        </p:spPr>
      </p:pic>
      <p:sp>
        <p:nvSpPr>
          <p:cNvPr id="39" name="Text Box 46"/>
          <p:cNvSpPr txBox="1">
            <a:spLocks noChangeArrowheads="1"/>
          </p:cNvSpPr>
          <p:nvPr/>
        </p:nvSpPr>
        <p:spPr bwMode="auto">
          <a:xfrm>
            <a:off x="257149" y="2204880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H</a:t>
            </a:r>
          </a:p>
        </p:txBody>
      </p:sp>
      <p:pic>
        <p:nvPicPr>
          <p:cNvPr id="60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60224" y="2791097"/>
            <a:ext cx="274320" cy="274320"/>
          </a:xfrm>
          <a:prstGeom prst="rect">
            <a:avLst/>
          </a:prstGeom>
          <a:noFill/>
        </p:spPr>
      </p:pic>
      <p:grpSp>
        <p:nvGrpSpPr>
          <p:cNvPr id="2" name="Group 34"/>
          <p:cNvGrpSpPr/>
          <p:nvPr/>
        </p:nvGrpSpPr>
        <p:grpSpPr>
          <a:xfrm>
            <a:off x="-13063" y="5507009"/>
            <a:ext cx="1091140" cy="1350991"/>
            <a:chOff x="-13063" y="5507009"/>
            <a:chExt cx="1091140" cy="1350991"/>
          </a:xfrm>
        </p:grpSpPr>
        <p:sp>
          <p:nvSpPr>
            <p:cNvPr id="36" name="Rectangle 35"/>
            <p:cNvSpPr/>
            <p:nvPr/>
          </p:nvSpPr>
          <p:spPr>
            <a:xfrm>
              <a:off x="0" y="6477000"/>
              <a:ext cx="10668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37" descr="ps_logo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-13063" y="5507009"/>
              <a:ext cx="1091140" cy="1350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" name="Down Arrow 13"/>
          <p:cNvSpPr>
            <a:spLocks noChangeArrowheads="1"/>
          </p:cNvSpPr>
          <p:nvPr/>
        </p:nvSpPr>
        <p:spPr bwMode="auto">
          <a:xfrm>
            <a:off x="2518134" y="965004"/>
            <a:ext cx="261602" cy="854978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4" name="Down Arrow 13"/>
          <p:cNvSpPr>
            <a:spLocks noChangeArrowheads="1"/>
          </p:cNvSpPr>
          <p:nvPr/>
        </p:nvSpPr>
        <p:spPr bwMode="auto">
          <a:xfrm>
            <a:off x="1676429" y="3667444"/>
            <a:ext cx="363795" cy="1243703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5" name="Down Arrow 13"/>
          <p:cNvSpPr>
            <a:spLocks noChangeArrowheads="1"/>
          </p:cNvSpPr>
          <p:nvPr/>
        </p:nvSpPr>
        <p:spPr bwMode="auto">
          <a:xfrm>
            <a:off x="3407860" y="1144496"/>
            <a:ext cx="261602" cy="854978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63" name="Picture 2" descr="C:\Documents and Settings\hstrader\Local Settings\Temporary Internet Files\Content.IE5\Y8XXGPBS\MCj0440405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7976" y="3587931"/>
            <a:ext cx="432906" cy="432906"/>
          </a:xfrm>
          <a:prstGeom prst="rect">
            <a:avLst/>
          </a:prstGeom>
          <a:noFill/>
        </p:spPr>
      </p:pic>
      <p:pic>
        <p:nvPicPr>
          <p:cNvPr id="64" name="Picture 2" descr="C:\Documents and Settings\hstrader\Local Settings\Temporary Internet Files\Content.IE5\Y8XXGPBS\MCj0440405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64525" y="3326675"/>
            <a:ext cx="432906" cy="432906"/>
          </a:xfrm>
          <a:prstGeom prst="rect">
            <a:avLst/>
          </a:prstGeom>
          <a:noFill/>
        </p:spPr>
      </p:pic>
      <p:sp>
        <p:nvSpPr>
          <p:cNvPr id="65" name="Rectangle 4"/>
          <p:cNvSpPr txBox="1">
            <a:spLocks noChangeArrowheads="1"/>
          </p:cNvSpPr>
          <p:nvPr/>
        </p:nvSpPr>
        <p:spPr>
          <a:xfrm>
            <a:off x="1136470" y="5342710"/>
            <a:ext cx="3344090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40000"/>
              </a:spcBef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Therefore,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Northerly Flow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can be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critical fire weather pattern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34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05891" y="2316480"/>
            <a:ext cx="274320" cy="274320"/>
          </a:xfrm>
          <a:prstGeom prst="rect">
            <a:avLst/>
          </a:prstGeom>
          <a:noFill/>
        </p:spPr>
      </p:pic>
      <p:sp>
        <p:nvSpPr>
          <p:cNvPr id="35" name="Rectangle 4"/>
          <p:cNvSpPr txBox="1">
            <a:spLocks noChangeArrowheads="1"/>
          </p:cNvSpPr>
          <p:nvPr/>
        </p:nvSpPr>
        <p:spPr>
          <a:xfrm>
            <a:off x="6017624" y="3199695"/>
            <a:ext cx="3400697" cy="807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May also occur if high shifts to north and low to south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1026" name="Picture 2" descr="C:\Documents and Settings\hstrader\Local Settings\Temporary Internet Files\Content.IE5\URJGK3QW\MCj02857880000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00449" y="1998617"/>
            <a:ext cx="613623" cy="72453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5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0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018 -0.0007 C 0.01545 -0.04259 0.06423 -0.19699 0.09392 -0.25185 C 0.12361 -0.30671 0.16076 -0.31366 0.17829 -0.32986 " pathEditMode="relative" rAng="0" ptsTypes="aaa">
                                      <p:cBhvr>
                                        <p:cTn id="3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-165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C 0.00191 -0.04584 0.00381 -0.09167 0.02291 -0.1507 C 0.04201 -0.20973 0.07812 -0.28218 0.11423 -0.3544 " pathEditMode="relative" ptsTypes="aaA">
                                      <p:cBhvr>
                                        <p:cTn id="3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33333E-6 C -0.00191 0.04908 0.0151 0.22223 -0.01164 0.29514 C -0.03837 0.36806 -0.12934 0.40834 -0.16025 0.4382 " pathEditMode="relative" rAng="0" ptsTypes="aaa">
                                      <p:cBhvr>
                                        <p:cTn id="3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2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5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6" presetID="2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8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33" grpId="0"/>
      <p:bldP spid="33" grpId="1"/>
      <p:bldP spid="29" grpId="0" animBg="1"/>
      <p:bldP spid="29" grpId="1" animBg="1"/>
      <p:bldP spid="30" grpId="0" animBg="1"/>
      <p:bldP spid="30" grpId="1" animBg="1"/>
      <p:bldP spid="28" grpId="0"/>
      <p:bldP spid="28" grpId="1"/>
      <p:bldP spid="46" grpId="0"/>
      <p:bldP spid="46" grpId="1"/>
      <p:bldP spid="47" grpId="0"/>
      <p:bldP spid="47" grpId="2"/>
      <p:bldP spid="39" grpId="0"/>
      <p:bldP spid="39" grpId="1"/>
      <p:bldP spid="41" grpId="0" animBg="1"/>
      <p:bldP spid="41" grpId="1" animBg="1"/>
      <p:bldP spid="44" grpId="0" animBg="1"/>
      <p:bldP spid="44" grpId="1" animBg="1"/>
      <p:bldP spid="45" grpId="0" animBg="1"/>
      <p:bldP spid="45" grpId="1" animBg="1"/>
      <p:bldP spid="65" grpId="0"/>
      <p:bldP spid="35" grpId="0"/>
      <p:bldP spid="3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9"/>
          <p:cNvPicPr>
            <a:picLocks noChangeAspect="1" noChangeArrowheads="1"/>
          </p:cNvPicPr>
          <p:nvPr/>
        </p:nvPicPr>
        <p:blipFill>
          <a:blip r:embed="rId2"/>
          <a:srcRect l="2356" r="3424"/>
          <a:stretch>
            <a:fillRect/>
          </a:stretch>
        </p:blipFill>
        <p:spPr bwMode="auto">
          <a:xfrm>
            <a:off x="-3537" y="0"/>
            <a:ext cx="609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103" y="-107768"/>
            <a:ext cx="3095897" cy="696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3064" y="5867400"/>
            <a:ext cx="915706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4"/>
          <p:cNvGrpSpPr/>
          <p:nvPr/>
        </p:nvGrpSpPr>
        <p:grpSpPr>
          <a:xfrm>
            <a:off x="-13063" y="5507009"/>
            <a:ext cx="1091140" cy="1350991"/>
            <a:chOff x="-13063" y="5507009"/>
            <a:chExt cx="1091140" cy="1350991"/>
          </a:xfrm>
        </p:grpSpPr>
        <p:sp>
          <p:nvSpPr>
            <p:cNvPr id="15" name="Rectangle 14"/>
            <p:cNvSpPr/>
            <p:nvPr/>
          </p:nvSpPr>
          <p:spPr>
            <a:xfrm>
              <a:off x="0" y="6477000"/>
              <a:ext cx="10668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37" descr="ps_logo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13063" y="5507009"/>
              <a:ext cx="1091140" cy="1350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" name="Rectangle 4"/>
          <p:cNvSpPr txBox="1">
            <a:spLocks noChangeArrowheads="1"/>
          </p:cNvSpPr>
          <p:nvPr/>
        </p:nvSpPr>
        <p:spPr>
          <a:xfrm>
            <a:off x="6082937" y="3081904"/>
            <a:ext cx="3061063" cy="825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40000"/>
              </a:spcBef>
              <a:defRPr/>
            </a:pP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This is an alternative </a:t>
            </a: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appearance for the 500 </a:t>
            </a:r>
            <a:r>
              <a:rPr lang="en-US" sz="1600" dirty="0" err="1" smtClean="0">
                <a:solidFill>
                  <a:srgbClr val="FFC000"/>
                </a:solidFill>
                <a:latin typeface="Comic Sans MS" pitchFamily="66" charset="0"/>
              </a:rPr>
              <a:t>mb</a:t>
            </a: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chart for this pattern.  </a:t>
            </a:r>
            <a:endParaRPr lang="en-US" sz="16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-803093" y="1328037"/>
            <a:ext cx="8204241" cy="3773765"/>
            <a:chOff x="-803093" y="1328037"/>
            <a:chExt cx="8204241" cy="3773765"/>
          </a:xfrm>
        </p:grpSpPr>
        <p:sp>
          <p:nvSpPr>
            <p:cNvPr id="22" name="Freeform 21"/>
            <p:cNvSpPr/>
            <p:nvPr/>
          </p:nvSpPr>
          <p:spPr>
            <a:xfrm rot="3160172">
              <a:off x="1211517" y="-532528"/>
              <a:ext cx="864111" cy="4585242"/>
            </a:xfrm>
            <a:custGeom>
              <a:avLst/>
              <a:gdLst>
                <a:gd name="connsiteX0" fmla="*/ 0 w 1811383"/>
                <a:gd name="connsiteY0" fmla="*/ 187234 h 5046617"/>
                <a:gd name="connsiteX1" fmla="*/ 483326 w 1811383"/>
                <a:gd name="connsiteY1" fmla="*/ 4354 h 5046617"/>
                <a:gd name="connsiteX2" fmla="*/ 1149532 w 1811383"/>
                <a:gd name="connsiteY2" fmla="*/ 161108 h 5046617"/>
                <a:gd name="connsiteX3" fmla="*/ 1580606 w 1811383"/>
                <a:gd name="connsiteY3" fmla="*/ 644434 h 5046617"/>
                <a:gd name="connsiteX4" fmla="*/ 1789612 w 1811383"/>
                <a:gd name="connsiteY4" fmla="*/ 1284514 h 5046617"/>
                <a:gd name="connsiteX5" fmla="*/ 1711235 w 1811383"/>
                <a:gd name="connsiteY5" fmla="*/ 2329542 h 5046617"/>
                <a:gd name="connsiteX6" fmla="*/ 1632858 w 1811383"/>
                <a:gd name="connsiteY6" fmla="*/ 3531325 h 5046617"/>
                <a:gd name="connsiteX7" fmla="*/ 1672046 w 1811383"/>
                <a:gd name="connsiteY7" fmla="*/ 4628605 h 5046617"/>
                <a:gd name="connsiteX8" fmla="*/ 1737360 w 1811383"/>
                <a:gd name="connsiteY8" fmla="*/ 5046617 h 5046617"/>
                <a:gd name="connsiteX0" fmla="*/ 0 w 1894115"/>
                <a:gd name="connsiteY0" fmla="*/ 187234 h 5556068"/>
                <a:gd name="connsiteX1" fmla="*/ 483326 w 1894115"/>
                <a:gd name="connsiteY1" fmla="*/ 4354 h 5556068"/>
                <a:gd name="connsiteX2" fmla="*/ 1149532 w 1894115"/>
                <a:gd name="connsiteY2" fmla="*/ 161108 h 5556068"/>
                <a:gd name="connsiteX3" fmla="*/ 1580606 w 1894115"/>
                <a:gd name="connsiteY3" fmla="*/ 644434 h 5556068"/>
                <a:gd name="connsiteX4" fmla="*/ 1789612 w 1894115"/>
                <a:gd name="connsiteY4" fmla="*/ 1284514 h 5556068"/>
                <a:gd name="connsiteX5" fmla="*/ 1711235 w 1894115"/>
                <a:gd name="connsiteY5" fmla="*/ 2329542 h 5556068"/>
                <a:gd name="connsiteX6" fmla="*/ 1632858 w 1894115"/>
                <a:gd name="connsiteY6" fmla="*/ 3531325 h 5556068"/>
                <a:gd name="connsiteX7" fmla="*/ 1672046 w 1894115"/>
                <a:gd name="connsiteY7" fmla="*/ 4628605 h 5556068"/>
                <a:gd name="connsiteX8" fmla="*/ 1894115 w 1894115"/>
                <a:gd name="connsiteY8" fmla="*/ 5556068 h 5556068"/>
                <a:gd name="connsiteX0" fmla="*/ 0 w 1410789"/>
                <a:gd name="connsiteY0" fmla="*/ 4354 h 5556068"/>
                <a:gd name="connsiteX1" fmla="*/ 666206 w 1410789"/>
                <a:gd name="connsiteY1" fmla="*/ 161108 h 5556068"/>
                <a:gd name="connsiteX2" fmla="*/ 1097280 w 1410789"/>
                <a:gd name="connsiteY2" fmla="*/ 644434 h 5556068"/>
                <a:gd name="connsiteX3" fmla="*/ 1306286 w 1410789"/>
                <a:gd name="connsiteY3" fmla="*/ 1284514 h 5556068"/>
                <a:gd name="connsiteX4" fmla="*/ 1227909 w 1410789"/>
                <a:gd name="connsiteY4" fmla="*/ 2329542 h 5556068"/>
                <a:gd name="connsiteX5" fmla="*/ 1149532 w 1410789"/>
                <a:gd name="connsiteY5" fmla="*/ 3531325 h 5556068"/>
                <a:gd name="connsiteX6" fmla="*/ 1188720 w 1410789"/>
                <a:gd name="connsiteY6" fmla="*/ 4628605 h 5556068"/>
                <a:gd name="connsiteX7" fmla="*/ 1410789 w 1410789"/>
                <a:gd name="connsiteY7" fmla="*/ 5556068 h 5556068"/>
                <a:gd name="connsiteX0" fmla="*/ 0 w 744583"/>
                <a:gd name="connsiteY0" fmla="*/ 0 h 5394960"/>
                <a:gd name="connsiteX1" fmla="*/ 431074 w 744583"/>
                <a:gd name="connsiteY1" fmla="*/ 483326 h 5394960"/>
                <a:gd name="connsiteX2" fmla="*/ 640080 w 744583"/>
                <a:gd name="connsiteY2" fmla="*/ 1123406 h 5394960"/>
                <a:gd name="connsiteX3" fmla="*/ 561703 w 744583"/>
                <a:gd name="connsiteY3" fmla="*/ 2168434 h 5394960"/>
                <a:gd name="connsiteX4" fmla="*/ 483326 w 744583"/>
                <a:gd name="connsiteY4" fmla="*/ 3370217 h 5394960"/>
                <a:gd name="connsiteX5" fmla="*/ 522514 w 744583"/>
                <a:gd name="connsiteY5" fmla="*/ 4467497 h 5394960"/>
                <a:gd name="connsiteX6" fmla="*/ 744583 w 744583"/>
                <a:gd name="connsiteY6" fmla="*/ 5394960 h 5394960"/>
                <a:gd name="connsiteX0" fmla="*/ 0 w 946843"/>
                <a:gd name="connsiteY0" fmla="*/ 0 h 5512705"/>
                <a:gd name="connsiteX1" fmla="*/ 633334 w 946843"/>
                <a:gd name="connsiteY1" fmla="*/ 601071 h 5512705"/>
                <a:gd name="connsiteX2" fmla="*/ 842340 w 946843"/>
                <a:gd name="connsiteY2" fmla="*/ 1241151 h 5512705"/>
                <a:gd name="connsiteX3" fmla="*/ 763963 w 946843"/>
                <a:gd name="connsiteY3" fmla="*/ 2286179 h 5512705"/>
                <a:gd name="connsiteX4" fmla="*/ 685586 w 946843"/>
                <a:gd name="connsiteY4" fmla="*/ 3487962 h 5512705"/>
                <a:gd name="connsiteX5" fmla="*/ 724774 w 946843"/>
                <a:gd name="connsiteY5" fmla="*/ 4585242 h 5512705"/>
                <a:gd name="connsiteX6" fmla="*/ 946843 w 946843"/>
                <a:gd name="connsiteY6" fmla="*/ 5512705 h 5512705"/>
                <a:gd name="connsiteX0" fmla="*/ 0 w 864111"/>
                <a:gd name="connsiteY0" fmla="*/ 0 h 4585242"/>
                <a:gd name="connsiteX1" fmla="*/ 633334 w 864111"/>
                <a:gd name="connsiteY1" fmla="*/ 601071 h 4585242"/>
                <a:gd name="connsiteX2" fmla="*/ 842340 w 864111"/>
                <a:gd name="connsiteY2" fmla="*/ 1241151 h 4585242"/>
                <a:gd name="connsiteX3" fmla="*/ 763963 w 864111"/>
                <a:gd name="connsiteY3" fmla="*/ 2286179 h 4585242"/>
                <a:gd name="connsiteX4" fmla="*/ 685586 w 864111"/>
                <a:gd name="connsiteY4" fmla="*/ 3487962 h 4585242"/>
                <a:gd name="connsiteX5" fmla="*/ 724774 w 864111"/>
                <a:gd name="connsiteY5" fmla="*/ 4585242 h 4585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4111" h="4585242">
                  <a:moveTo>
                    <a:pt x="0" y="0"/>
                  </a:moveTo>
                  <a:cubicBezTo>
                    <a:pt x="182880" y="106680"/>
                    <a:pt x="492944" y="394213"/>
                    <a:pt x="633334" y="601071"/>
                  </a:cubicBezTo>
                  <a:cubicBezTo>
                    <a:pt x="773724" y="807930"/>
                    <a:pt x="820569" y="960300"/>
                    <a:pt x="842340" y="1241151"/>
                  </a:cubicBezTo>
                  <a:cubicBezTo>
                    <a:pt x="864111" y="1522002"/>
                    <a:pt x="790089" y="1911711"/>
                    <a:pt x="763963" y="2286179"/>
                  </a:cubicBezTo>
                  <a:cubicBezTo>
                    <a:pt x="737837" y="2660647"/>
                    <a:pt x="692117" y="3104785"/>
                    <a:pt x="685586" y="3487962"/>
                  </a:cubicBezTo>
                  <a:cubicBezTo>
                    <a:pt x="679055" y="3871139"/>
                    <a:pt x="681231" y="4247785"/>
                    <a:pt x="724774" y="4585242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 rot="3160172">
              <a:off x="1804317" y="-691313"/>
              <a:ext cx="942047" cy="6156867"/>
            </a:xfrm>
            <a:custGeom>
              <a:avLst/>
              <a:gdLst>
                <a:gd name="connsiteX0" fmla="*/ 0 w 2873829"/>
                <a:gd name="connsiteY0" fmla="*/ 387531 h 6148251"/>
                <a:gd name="connsiteX1" fmla="*/ 731520 w 2873829"/>
                <a:gd name="connsiteY1" fmla="*/ 87086 h 6148251"/>
                <a:gd name="connsiteX2" fmla="*/ 1436915 w 2873829"/>
                <a:gd name="connsiteY2" fmla="*/ 60960 h 6148251"/>
                <a:gd name="connsiteX3" fmla="*/ 2090058 w 2873829"/>
                <a:gd name="connsiteY3" fmla="*/ 452846 h 6148251"/>
                <a:gd name="connsiteX4" fmla="*/ 2521132 w 2873829"/>
                <a:gd name="connsiteY4" fmla="*/ 1105989 h 6148251"/>
                <a:gd name="connsiteX5" fmla="*/ 2651760 w 2873829"/>
                <a:gd name="connsiteY5" fmla="*/ 1706880 h 6148251"/>
                <a:gd name="connsiteX6" fmla="*/ 2638698 w 2873829"/>
                <a:gd name="connsiteY6" fmla="*/ 2856411 h 6148251"/>
                <a:gd name="connsiteX7" fmla="*/ 2664823 w 2873829"/>
                <a:gd name="connsiteY7" fmla="*/ 4358640 h 6148251"/>
                <a:gd name="connsiteX8" fmla="*/ 2730138 w 2873829"/>
                <a:gd name="connsiteY8" fmla="*/ 5482046 h 6148251"/>
                <a:gd name="connsiteX9" fmla="*/ 2873829 w 2873829"/>
                <a:gd name="connsiteY9" fmla="*/ 6148251 h 6148251"/>
                <a:gd name="connsiteX0" fmla="*/ 0 w 3043646"/>
                <a:gd name="connsiteY0" fmla="*/ 387531 h 6618514"/>
                <a:gd name="connsiteX1" fmla="*/ 731520 w 3043646"/>
                <a:gd name="connsiteY1" fmla="*/ 87086 h 6618514"/>
                <a:gd name="connsiteX2" fmla="*/ 1436915 w 3043646"/>
                <a:gd name="connsiteY2" fmla="*/ 60960 h 6618514"/>
                <a:gd name="connsiteX3" fmla="*/ 2090058 w 3043646"/>
                <a:gd name="connsiteY3" fmla="*/ 452846 h 6618514"/>
                <a:gd name="connsiteX4" fmla="*/ 2521132 w 3043646"/>
                <a:gd name="connsiteY4" fmla="*/ 1105989 h 6618514"/>
                <a:gd name="connsiteX5" fmla="*/ 2651760 w 3043646"/>
                <a:gd name="connsiteY5" fmla="*/ 1706880 h 6618514"/>
                <a:gd name="connsiteX6" fmla="*/ 2638698 w 3043646"/>
                <a:gd name="connsiteY6" fmla="*/ 2856411 h 6618514"/>
                <a:gd name="connsiteX7" fmla="*/ 2664823 w 3043646"/>
                <a:gd name="connsiteY7" fmla="*/ 4358640 h 6618514"/>
                <a:gd name="connsiteX8" fmla="*/ 2730138 w 3043646"/>
                <a:gd name="connsiteY8" fmla="*/ 5482046 h 6618514"/>
                <a:gd name="connsiteX9" fmla="*/ 3043646 w 3043646"/>
                <a:gd name="connsiteY9" fmla="*/ 6618514 h 6618514"/>
                <a:gd name="connsiteX0" fmla="*/ 0 w 3043646"/>
                <a:gd name="connsiteY0" fmla="*/ 387531 h 6618514"/>
                <a:gd name="connsiteX1" fmla="*/ 731520 w 3043646"/>
                <a:gd name="connsiteY1" fmla="*/ 87086 h 6618514"/>
                <a:gd name="connsiteX2" fmla="*/ 1436915 w 3043646"/>
                <a:gd name="connsiteY2" fmla="*/ 60960 h 6618514"/>
                <a:gd name="connsiteX3" fmla="*/ 2090058 w 3043646"/>
                <a:gd name="connsiteY3" fmla="*/ 452846 h 6618514"/>
                <a:gd name="connsiteX4" fmla="*/ 2521132 w 3043646"/>
                <a:gd name="connsiteY4" fmla="*/ 1105989 h 6618514"/>
                <a:gd name="connsiteX5" fmla="*/ 2651760 w 3043646"/>
                <a:gd name="connsiteY5" fmla="*/ 1706880 h 6618514"/>
                <a:gd name="connsiteX6" fmla="*/ 2638698 w 3043646"/>
                <a:gd name="connsiteY6" fmla="*/ 2856411 h 6618514"/>
                <a:gd name="connsiteX7" fmla="*/ 2481943 w 3043646"/>
                <a:gd name="connsiteY7" fmla="*/ 4515395 h 6618514"/>
                <a:gd name="connsiteX8" fmla="*/ 2730138 w 3043646"/>
                <a:gd name="connsiteY8" fmla="*/ 5482046 h 6618514"/>
                <a:gd name="connsiteX9" fmla="*/ 3043646 w 3043646"/>
                <a:gd name="connsiteY9" fmla="*/ 6618514 h 6618514"/>
                <a:gd name="connsiteX0" fmla="*/ 0 w 3043646"/>
                <a:gd name="connsiteY0" fmla="*/ 387531 h 6618514"/>
                <a:gd name="connsiteX1" fmla="*/ 731520 w 3043646"/>
                <a:gd name="connsiteY1" fmla="*/ 87086 h 6618514"/>
                <a:gd name="connsiteX2" fmla="*/ 1436915 w 3043646"/>
                <a:gd name="connsiteY2" fmla="*/ 60960 h 6618514"/>
                <a:gd name="connsiteX3" fmla="*/ 2090058 w 3043646"/>
                <a:gd name="connsiteY3" fmla="*/ 452846 h 6618514"/>
                <a:gd name="connsiteX4" fmla="*/ 2521132 w 3043646"/>
                <a:gd name="connsiteY4" fmla="*/ 1105989 h 6618514"/>
                <a:gd name="connsiteX5" fmla="*/ 2651760 w 3043646"/>
                <a:gd name="connsiteY5" fmla="*/ 1706880 h 6618514"/>
                <a:gd name="connsiteX6" fmla="*/ 2638698 w 3043646"/>
                <a:gd name="connsiteY6" fmla="*/ 2856411 h 6618514"/>
                <a:gd name="connsiteX7" fmla="*/ 2481943 w 3043646"/>
                <a:gd name="connsiteY7" fmla="*/ 4515395 h 6618514"/>
                <a:gd name="connsiteX8" fmla="*/ 2560321 w 3043646"/>
                <a:gd name="connsiteY8" fmla="*/ 5651863 h 6618514"/>
                <a:gd name="connsiteX9" fmla="*/ 3043646 w 3043646"/>
                <a:gd name="connsiteY9" fmla="*/ 6618514 h 6618514"/>
                <a:gd name="connsiteX0" fmla="*/ 0 w 3043646"/>
                <a:gd name="connsiteY0" fmla="*/ 311331 h 6542314"/>
                <a:gd name="connsiteX1" fmla="*/ 731520 w 3043646"/>
                <a:gd name="connsiteY1" fmla="*/ 10886 h 6542314"/>
                <a:gd name="connsiteX2" fmla="*/ 2090058 w 3043646"/>
                <a:gd name="connsiteY2" fmla="*/ 376646 h 6542314"/>
                <a:gd name="connsiteX3" fmla="*/ 2521132 w 3043646"/>
                <a:gd name="connsiteY3" fmla="*/ 1029789 h 6542314"/>
                <a:gd name="connsiteX4" fmla="*/ 2651760 w 3043646"/>
                <a:gd name="connsiteY4" fmla="*/ 1630680 h 6542314"/>
                <a:gd name="connsiteX5" fmla="*/ 2638698 w 3043646"/>
                <a:gd name="connsiteY5" fmla="*/ 2780211 h 6542314"/>
                <a:gd name="connsiteX6" fmla="*/ 2481943 w 3043646"/>
                <a:gd name="connsiteY6" fmla="*/ 4439195 h 6542314"/>
                <a:gd name="connsiteX7" fmla="*/ 2560321 w 3043646"/>
                <a:gd name="connsiteY7" fmla="*/ 5575663 h 6542314"/>
                <a:gd name="connsiteX8" fmla="*/ 3043646 w 3043646"/>
                <a:gd name="connsiteY8" fmla="*/ 6542314 h 6542314"/>
                <a:gd name="connsiteX0" fmla="*/ 0 w 2312126"/>
                <a:gd name="connsiteY0" fmla="*/ 0 h 6531428"/>
                <a:gd name="connsiteX1" fmla="*/ 1358538 w 2312126"/>
                <a:gd name="connsiteY1" fmla="*/ 365760 h 6531428"/>
                <a:gd name="connsiteX2" fmla="*/ 1789612 w 2312126"/>
                <a:gd name="connsiteY2" fmla="*/ 1018903 h 6531428"/>
                <a:gd name="connsiteX3" fmla="*/ 1920240 w 2312126"/>
                <a:gd name="connsiteY3" fmla="*/ 1619794 h 6531428"/>
                <a:gd name="connsiteX4" fmla="*/ 1907178 w 2312126"/>
                <a:gd name="connsiteY4" fmla="*/ 2769325 h 6531428"/>
                <a:gd name="connsiteX5" fmla="*/ 1750423 w 2312126"/>
                <a:gd name="connsiteY5" fmla="*/ 4428309 h 6531428"/>
                <a:gd name="connsiteX6" fmla="*/ 1828801 w 2312126"/>
                <a:gd name="connsiteY6" fmla="*/ 5564777 h 6531428"/>
                <a:gd name="connsiteX7" fmla="*/ 2312126 w 2312126"/>
                <a:gd name="connsiteY7" fmla="*/ 6531428 h 6531428"/>
                <a:gd name="connsiteX0" fmla="*/ 0 w 953588"/>
                <a:gd name="connsiteY0" fmla="*/ 0 h 6165668"/>
                <a:gd name="connsiteX1" fmla="*/ 431074 w 953588"/>
                <a:gd name="connsiteY1" fmla="*/ 653143 h 6165668"/>
                <a:gd name="connsiteX2" fmla="*/ 561702 w 953588"/>
                <a:gd name="connsiteY2" fmla="*/ 1254034 h 6165668"/>
                <a:gd name="connsiteX3" fmla="*/ 548640 w 953588"/>
                <a:gd name="connsiteY3" fmla="*/ 2403565 h 6165668"/>
                <a:gd name="connsiteX4" fmla="*/ 391885 w 953588"/>
                <a:gd name="connsiteY4" fmla="*/ 4062549 h 6165668"/>
                <a:gd name="connsiteX5" fmla="*/ 470263 w 953588"/>
                <a:gd name="connsiteY5" fmla="*/ 5199017 h 6165668"/>
                <a:gd name="connsiteX6" fmla="*/ 953588 w 953588"/>
                <a:gd name="connsiteY6" fmla="*/ 6165668 h 6165668"/>
                <a:gd name="connsiteX0" fmla="*/ 0 w 942047"/>
                <a:gd name="connsiteY0" fmla="*/ 0 h 6156867"/>
                <a:gd name="connsiteX1" fmla="*/ 431074 w 942047"/>
                <a:gd name="connsiteY1" fmla="*/ 653143 h 6156867"/>
                <a:gd name="connsiteX2" fmla="*/ 561702 w 942047"/>
                <a:gd name="connsiteY2" fmla="*/ 1254034 h 6156867"/>
                <a:gd name="connsiteX3" fmla="*/ 548640 w 942047"/>
                <a:gd name="connsiteY3" fmla="*/ 2403565 h 6156867"/>
                <a:gd name="connsiteX4" fmla="*/ 391885 w 942047"/>
                <a:gd name="connsiteY4" fmla="*/ 4062549 h 6156867"/>
                <a:gd name="connsiteX5" fmla="*/ 470263 w 942047"/>
                <a:gd name="connsiteY5" fmla="*/ 5199017 h 6156867"/>
                <a:gd name="connsiteX6" fmla="*/ 942047 w 942047"/>
                <a:gd name="connsiteY6" fmla="*/ 6156867 h 6156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2047" h="6156867">
                  <a:moveTo>
                    <a:pt x="0" y="0"/>
                  </a:moveTo>
                  <a:cubicBezTo>
                    <a:pt x="298269" y="169817"/>
                    <a:pt x="337457" y="444137"/>
                    <a:pt x="431074" y="653143"/>
                  </a:cubicBezTo>
                  <a:cubicBezTo>
                    <a:pt x="524691" y="862149"/>
                    <a:pt x="542108" y="962297"/>
                    <a:pt x="561702" y="1254034"/>
                  </a:cubicBezTo>
                  <a:cubicBezTo>
                    <a:pt x="581296" y="1545771"/>
                    <a:pt x="576943" y="1935479"/>
                    <a:pt x="548640" y="2403565"/>
                  </a:cubicBezTo>
                  <a:cubicBezTo>
                    <a:pt x="520337" y="2871651"/>
                    <a:pt x="404948" y="3596640"/>
                    <a:pt x="391885" y="4062549"/>
                  </a:cubicBezTo>
                  <a:cubicBezTo>
                    <a:pt x="378822" y="4528458"/>
                    <a:pt x="378569" y="4849964"/>
                    <a:pt x="470263" y="5199017"/>
                  </a:cubicBezTo>
                  <a:cubicBezTo>
                    <a:pt x="561957" y="5548070"/>
                    <a:pt x="887618" y="5972899"/>
                    <a:pt x="942047" y="6156867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 rot="3160172">
              <a:off x="2094100" y="-743422"/>
              <a:ext cx="1348799" cy="6736555"/>
            </a:xfrm>
            <a:custGeom>
              <a:avLst/>
              <a:gdLst>
                <a:gd name="connsiteX0" fmla="*/ 0 w 1293222"/>
                <a:gd name="connsiteY0" fmla="*/ 0 h 6361611"/>
                <a:gd name="connsiteX1" fmla="*/ 365760 w 1293222"/>
                <a:gd name="connsiteY1" fmla="*/ 339634 h 6361611"/>
                <a:gd name="connsiteX2" fmla="*/ 744582 w 1293222"/>
                <a:gd name="connsiteY2" fmla="*/ 731520 h 6361611"/>
                <a:gd name="connsiteX3" fmla="*/ 927462 w 1293222"/>
                <a:gd name="connsiteY3" fmla="*/ 1358537 h 6361611"/>
                <a:gd name="connsiteX4" fmla="*/ 953588 w 1293222"/>
                <a:gd name="connsiteY4" fmla="*/ 2495006 h 6361611"/>
                <a:gd name="connsiteX5" fmla="*/ 914400 w 1293222"/>
                <a:gd name="connsiteY5" fmla="*/ 3487783 h 6361611"/>
                <a:gd name="connsiteX6" fmla="*/ 875211 w 1293222"/>
                <a:gd name="connsiteY6" fmla="*/ 4428309 h 6361611"/>
                <a:gd name="connsiteX7" fmla="*/ 901337 w 1293222"/>
                <a:gd name="connsiteY7" fmla="*/ 5133703 h 6361611"/>
                <a:gd name="connsiteX8" fmla="*/ 1149531 w 1293222"/>
                <a:gd name="connsiteY8" fmla="*/ 5982789 h 6361611"/>
                <a:gd name="connsiteX9" fmla="*/ 1293222 w 1293222"/>
                <a:gd name="connsiteY9" fmla="*/ 6361611 h 6361611"/>
                <a:gd name="connsiteX0" fmla="*/ 0 w 1293222"/>
                <a:gd name="connsiteY0" fmla="*/ 0 h 6361611"/>
                <a:gd name="connsiteX1" fmla="*/ 365760 w 1293222"/>
                <a:gd name="connsiteY1" fmla="*/ 339634 h 6361611"/>
                <a:gd name="connsiteX2" fmla="*/ 744582 w 1293222"/>
                <a:gd name="connsiteY2" fmla="*/ 731520 h 6361611"/>
                <a:gd name="connsiteX3" fmla="*/ 927462 w 1293222"/>
                <a:gd name="connsiteY3" fmla="*/ 1358537 h 6361611"/>
                <a:gd name="connsiteX4" fmla="*/ 953588 w 1293222"/>
                <a:gd name="connsiteY4" fmla="*/ 2495006 h 6361611"/>
                <a:gd name="connsiteX5" fmla="*/ 914400 w 1293222"/>
                <a:gd name="connsiteY5" fmla="*/ 3487783 h 6361611"/>
                <a:gd name="connsiteX6" fmla="*/ 875211 w 1293222"/>
                <a:gd name="connsiteY6" fmla="*/ 4428309 h 6361611"/>
                <a:gd name="connsiteX7" fmla="*/ 901337 w 1293222"/>
                <a:gd name="connsiteY7" fmla="*/ 5394960 h 6361611"/>
                <a:gd name="connsiteX8" fmla="*/ 1149531 w 1293222"/>
                <a:gd name="connsiteY8" fmla="*/ 5982789 h 6361611"/>
                <a:gd name="connsiteX9" fmla="*/ 1293222 w 1293222"/>
                <a:gd name="connsiteY9" fmla="*/ 6361611 h 6361611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744582 w 1489165"/>
                <a:gd name="connsiteY2" fmla="*/ 731520 h 6766559"/>
                <a:gd name="connsiteX3" fmla="*/ 927462 w 1489165"/>
                <a:gd name="connsiteY3" fmla="*/ 1358537 h 6766559"/>
                <a:gd name="connsiteX4" fmla="*/ 953588 w 1489165"/>
                <a:gd name="connsiteY4" fmla="*/ 2495006 h 6766559"/>
                <a:gd name="connsiteX5" fmla="*/ 914400 w 1489165"/>
                <a:gd name="connsiteY5" fmla="*/ 3487783 h 6766559"/>
                <a:gd name="connsiteX6" fmla="*/ 875211 w 1489165"/>
                <a:gd name="connsiteY6" fmla="*/ 4428309 h 6766559"/>
                <a:gd name="connsiteX7" fmla="*/ 901337 w 1489165"/>
                <a:gd name="connsiteY7" fmla="*/ 5394960 h 6766559"/>
                <a:gd name="connsiteX8" fmla="*/ 1149531 w 1489165"/>
                <a:gd name="connsiteY8" fmla="*/ 5982789 h 6766559"/>
                <a:gd name="connsiteX9" fmla="*/ 1489165 w 1489165"/>
                <a:gd name="connsiteY9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744582 w 1489165"/>
                <a:gd name="connsiteY2" fmla="*/ 731520 h 6766559"/>
                <a:gd name="connsiteX3" fmla="*/ 927462 w 1489165"/>
                <a:gd name="connsiteY3" fmla="*/ 1358537 h 6766559"/>
                <a:gd name="connsiteX4" fmla="*/ 953588 w 1489165"/>
                <a:gd name="connsiteY4" fmla="*/ 2495006 h 6766559"/>
                <a:gd name="connsiteX5" fmla="*/ 914400 w 1489165"/>
                <a:gd name="connsiteY5" fmla="*/ 3487783 h 6766559"/>
                <a:gd name="connsiteX6" fmla="*/ 875211 w 1489165"/>
                <a:gd name="connsiteY6" fmla="*/ 4428309 h 6766559"/>
                <a:gd name="connsiteX7" fmla="*/ 901337 w 1489165"/>
                <a:gd name="connsiteY7" fmla="*/ 5394960 h 6766559"/>
                <a:gd name="connsiteX8" fmla="*/ 1149531 w 1489165"/>
                <a:gd name="connsiteY8" fmla="*/ 6217920 h 6766559"/>
                <a:gd name="connsiteX9" fmla="*/ 1489165 w 1489165"/>
                <a:gd name="connsiteY9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744582 w 1489165"/>
                <a:gd name="connsiteY2" fmla="*/ 731520 h 6766559"/>
                <a:gd name="connsiteX3" fmla="*/ 927462 w 1489165"/>
                <a:gd name="connsiteY3" fmla="*/ 1358537 h 6766559"/>
                <a:gd name="connsiteX4" fmla="*/ 953588 w 1489165"/>
                <a:gd name="connsiteY4" fmla="*/ 2495006 h 6766559"/>
                <a:gd name="connsiteX5" fmla="*/ 914400 w 1489165"/>
                <a:gd name="connsiteY5" fmla="*/ 3487783 h 6766559"/>
                <a:gd name="connsiteX6" fmla="*/ 875211 w 1489165"/>
                <a:gd name="connsiteY6" fmla="*/ 4428309 h 6766559"/>
                <a:gd name="connsiteX7" fmla="*/ 901337 w 1489165"/>
                <a:gd name="connsiteY7" fmla="*/ 5394960 h 6766559"/>
                <a:gd name="connsiteX8" fmla="*/ 1149531 w 1489165"/>
                <a:gd name="connsiteY8" fmla="*/ 6217920 h 6766559"/>
                <a:gd name="connsiteX9" fmla="*/ 1489165 w 1489165"/>
                <a:gd name="connsiteY9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744582 w 1489165"/>
                <a:gd name="connsiteY2" fmla="*/ 731520 h 6766559"/>
                <a:gd name="connsiteX3" fmla="*/ 927462 w 1489165"/>
                <a:gd name="connsiteY3" fmla="*/ 1358537 h 6766559"/>
                <a:gd name="connsiteX4" fmla="*/ 953588 w 1489165"/>
                <a:gd name="connsiteY4" fmla="*/ 2495006 h 6766559"/>
                <a:gd name="connsiteX5" fmla="*/ 914400 w 1489165"/>
                <a:gd name="connsiteY5" fmla="*/ 3487783 h 6766559"/>
                <a:gd name="connsiteX6" fmla="*/ 875211 w 1489165"/>
                <a:gd name="connsiteY6" fmla="*/ 4428309 h 6766559"/>
                <a:gd name="connsiteX7" fmla="*/ 901337 w 1489165"/>
                <a:gd name="connsiteY7" fmla="*/ 5394960 h 6766559"/>
                <a:gd name="connsiteX8" fmla="*/ 1149531 w 1489165"/>
                <a:gd name="connsiteY8" fmla="*/ 6217920 h 6766559"/>
                <a:gd name="connsiteX9" fmla="*/ 1489165 w 1489165"/>
                <a:gd name="connsiteY9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378822 w 1489165"/>
                <a:gd name="connsiteY2" fmla="*/ 339634 h 6766559"/>
                <a:gd name="connsiteX3" fmla="*/ 744582 w 1489165"/>
                <a:gd name="connsiteY3" fmla="*/ 731520 h 6766559"/>
                <a:gd name="connsiteX4" fmla="*/ 927462 w 1489165"/>
                <a:gd name="connsiteY4" fmla="*/ 1358537 h 6766559"/>
                <a:gd name="connsiteX5" fmla="*/ 953588 w 1489165"/>
                <a:gd name="connsiteY5" fmla="*/ 2495006 h 6766559"/>
                <a:gd name="connsiteX6" fmla="*/ 914400 w 1489165"/>
                <a:gd name="connsiteY6" fmla="*/ 3487783 h 6766559"/>
                <a:gd name="connsiteX7" fmla="*/ 875211 w 1489165"/>
                <a:gd name="connsiteY7" fmla="*/ 4428309 h 6766559"/>
                <a:gd name="connsiteX8" fmla="*/ 901337 w 1489165"/>
                <a:gd name="connsiteY8" fmla="*/ 5394960 h 6766559"/>
                <a:gd name="connsiteX9" fmla="*/ 1149531 w 1489165"/>
                <a:gd name="connsiteY9" fmla="*/ 6217920 h 6766559"/>
                <a:gd name="connsiteX10" fmla="*/ 1489165 w 1489165"/>
                <a:gd name="connsiteY10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378822 w 1489165"/>
                <a:gd name="connsiteY2" fmla="*/ 339634 h 6766559"/>
                <a:gd name="connsiteX3" fmla="*/ 744582 w 1489165"/>
                <a:gd name="connsiteY3" fmla="*/ 731520 h 6766559"/>
                <a:gd name="connsiteX4" fmla="*/ 927462 w 1489165"/>
                <a:gd name="connsiteY4" fmla="*/ 1358537 h 6766559"/>
                <a:gd name="connsiteX5" fmla="*/ 953588 w 1489165"/>
                <a:gd name="connsiteY5" fmla="*/ 2495006 h 6766559"/>
                <a:gd name="connsiteX6" fmla="*/ 914400 w 1489165"/>
                <a:gd name="connsiteY6" fmla="*/ 3487783 h 6766559"/>
                <a:gd name="connsiteX7" fmla="*/ 875211 w 1489165"/>
                <a:gd name="connsiteY7" fmla="*/ 4428309 h 6766559"/>
                <a:gd name="connsiteX8" fmla="*/ 901337 w 1489165"/>
                <a:gd name="connsiteY8" fmla="*/ 5394960 h 6766559"/>
                <a:gd name="connsiteX9" fmla="*/ 1149531 w 1489165"/>
                <a:gd name="connsiteY9" fmla="*/ 6217920 h 6766559"/>
                <a:gd name="connsiteX10" fmla="*/ 1489165 w 1489165"/>
                <a:gd name="connsiteY10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378822 w 1489165"/>
                <a:gd name="connsiteY2" fmla="*/ 339634 h 6766559"/>
                <a:gd name="connsiteX3" fmla="*/ 744582 w 1489165"/>
                <a:gd name="connsiteY3" fmla="*/ 731520 h 6766559"/>
                <a:gd name="connsiteX4" fmla="*/ 927462 w 1489165"/>
                <a:gd name="connsiteY4" fmla="*/ 1358537 h 6766559"/>
                <a:gd name="connsiteX5" fmla="*/ 953588 w 1489165"/>
                <a:gd name="connsiteY5" fmla="*/ 2495006 h 6766559"/>
                <a:gd name="connsiteX6" fmla="*/ 914400 w 1489165"/>
                <a:gd name="connsiteY6" fmla="*/ 3487783 h 6766559"/>
                <a:gd name="connsiteX7" fmla="*/ 875211 w 1489165"/>
                <a:gd name="connsiteY7" fmla="*/ 4428309 h 6766559"/>
                <a:gd name="connsiteX8" fmla="*/ 901337 w 1489165"/>
                <a:gd name="connsiteY8" fmla="*/ 5394960 h 6766559"/>
                <a:gd name="connsiteX9" fmla="*/ 1149531 w 1489165"/>
                <a:gd name="connsiteY9" fmla="*/ 6217920 h 6766559"/>
                <a:gd name="connsiteX10" fmla="*/ 1489165 w 1489165"/>
                <a:gd name="connsiteY10" fmla="*/ 6766559 h 6766559"/>
                <a:gd name="connsiteX0" fmla="*/ 50075 w 1173480"/>
                <a:gd name="connsiteY0" fmla="*/ 65314 h 6492239"/>
                <a:gd name="connsiteX1" fmla="*/ 63137 w 1173480"/>
                <a:gd name="connsiteY1" fmla="*/ 65314 h 6492239"/>
                <a:gd name="connsiteX2" fmla="*/ 428897 w 1173480"/>
                <a:gd name="connsiteY2" fmla="*/ 457200 h 6492239"/>
                <a:gd name="connsiteX3" fmla="*/ 611777 w 1173480"/>
                <a:gd name="connsiteY3" fmla="*/ 1084217 h 6492239"/>
                <a:gd name="connsiteX4" fmla="*/ 637903 w 1173480"/>
                <a:gd name="connsiteY4" fmla="*/ 2220686 h 6492239"/>
                <a:gd name="connsiteX5" fmla="*/ 598715 w 1173480"/>
                <a:gd name="connsiteY5" fmla="*/ 3213463 h 6492239"/>
                <a:gd name="connsiteX6" fmla="*/ 559526 w 1173480"/>
                <a:gd name="connsiteY6" fmla="*/ 4153989 h 6492239"/>
                <a:gd name="connsiteX7" fmla="*/ 585652 w 1173480"/>
                <a:gd name="connsiteY7" fmla="*/ 5120640 h 6492239"/>
                <a:gd name="connsiteX8" fmla="*/ 833846 w 1173480"/>
                <a:gd name="connsiteY8" fmla="*/ 5943600 h 6492239"/>
                <a:gd name="connsiteX9" fmla="*/ 1173480 w 1173480"/>
                <a:gd name="connsiteY9" fmla="*/ 6492239 h 6492239"/>
                <a:gd name="connsiteX0" fmla="*/ 288531 w 1411936"/>
                <a:gd name="connsiteY0" fmla="*/ 374944 h 6801869"/>
                <a:gd name="connsiteX1" fmla="*/ 63137 w 1411936"/>
                <a:gd name="connsiteY1" fmla="*/ 65314 h 6801869"/>
                <a:gd name="connsiteX2" fmla="*/ 667353 w 1411936"/>
                <a:gd name="connsiteY2" fmla="*/ 766830 h 6801869"/>
                <a:gd name="connsiteX3" fmla="*/ 850233 w 1411936"/>
                <a:gd name="connsiteY3" fmla="*/ 1393847 h 6801869"/>
                <a:gd name="connsiteX4" fmla="*/ 876359 w 1411936"/>
                <a:gd name="connsiteY4" fmla="*/ 2530316 h 6801869"/>
                <a:gd name="connsiteX5" fmla="*/ 837171 w 1411936"/>
                <a:gd name="connsiteY5" fmla="*/ 3523093 h 6801869"/>
                <a:gd name="connsiteX6" fmla="*/ 797982 w 1411936"/>
                <a:gd name="connsiteY6" fmla="*/ 4463619 h 6801869"/>
                <a:gd name="connsiteX7" fmla="*/ 824108 w 1411936"/>
                <a:gd name="connsiteY7" fmla="*/ 5430270 h 6801869"/>
                <a:gd name="connsiteX8" fmla="*/ 1072302 w 1411936"/>
                <a:gd name="connsiteY8" fmla="*/ 6253230 h 6801869"/>
                <a:gd name="connsiteX9" fmla="*/ 1411936 w 1411936"/>
                <a:gd name="connsiteY9" fmla="*/ 6801869 h 6801869"/>
                <a:gd name="connsiteX0" fmla="*/ 290214 w 1413619"/>
                <a:gd name="connsiteY0" fmla="*/ 374559 h 6801484"/>
                <a:gd name="connsiteX1" fmla="*/ 280114 w 1413619"/>
                <a:gd name="connsiteY1" fmla="*/ 376870 h 6801484"/>
                <a:gd name="connsiteX2" fmla="*/ 64820 w 1413619"/>
                <a:gd name="connsiteY2" fmla="*/ 64929 h 6801484"/>
                <a:gd name="connsiteX3" fmla="*/ 669036 w 1413619"/>
                <a:gd name="connsiteY3" fmla="*/ 766445 h 6801484"/>
                <a:gd name="connsiteX4" fmla="*/ 851916 w 1413619"/>
                <a:gd name="connsiteY4" fmla="*/ 1393462 h 6801484"/>
                <a:gd name="connsiteX5" fmla="*/ 878042 w 1413619"/>
                <a:gd name="connsiteY5" fmla="*/ 2529931 h 6801484"/>
                <a:gd name="connsiteX6" fmla="*/ 838854 w 1413619"/>
                <a:gd name="connsiteY6" fmla="*/ 3522708 h 6801484"/>
                <a:gd name="connsiteX7" fmla="*/ 799665 w 1413619"/>
                <a:gd name="connsiteY7" fmla="*/ 4463234 h 6801484"/>
                <a:gd name="connsiteX8" fmla="*/ 825791 w 1413619"/>
                <a:gd name="connsiteY8" fmla="*/ 5429885 h 6801484"/>
                <a:gd name="connsiteX9" fmla="*/ 1073985 w 1413619"/>
                <a:gd name="connsiteY9" fmla="*/ 6252845 h 6801484"/>
                <a:gd name="connsiteX10" fmla="*/ 1413619 w 1413619"/>
                <a:gd name="connsiteY10" fmla="*/ 6801484 h 6801484"/>
                <a:gd name="connsiteX0" fmla="*/ 288531 w 1411936"/>
                <a:gd name="connsiteY0" fmla="*/ 374944 h 6801869"/>
                <a:gd name="connsiteX1" fmla="*/ 63137 w 1411936"/>
                <a:gd name="connsiteY1" fmla="*/ 65314 h 6801869"/>
                <a:gd name="connsiteX2" fmla="*/ 667353 w 1411936"/>
                <a:gd name="connsiteY2" fmla="*/ 766830 h 6801869"/>
                <a:gd name="connsiteX3" fmla="*/ 850233 w 1411936"/>
                <a:gd name="connsiteY3" fmla="*/ 1393847 h 6801869"/>
                <a:gd name="connsiteX4" fmla="*/ 876359 w 1411936"/>
                <a:gd name="connsiteY4" fmla="*/ 2530316 h 6801869"/>
                <a:gd name="connsiteX5" fmla="*/ 837171 w 1411936"/>
                <a:gd name="connsiteY5" fmla="*/ 3523093 h 6801869"/>
                <a:gd name="connsiteX6" fmla="*/ 797982 w 1411936"/>
                <a:gd name="connsiteY6" fmla="*/ 4463619 h 6801869"/>
                <a:gd name="connsiteX7" fmla="*/ 824108 w 1411936"/>
                <a:gd name="connsiteY7" fmla="*/ 5430270 h 6801869"/>
                <a:gd name="connsiteX8" fmla="*/ 1072302 w 1411936"/>
                <a:gd name="connsiteY8" fmla="*/ 6253230 h 6801869"/>
                <a:gd name="connsiteX9" fmla="*/ 1411936 w 1411936"/>
                <a:gd name="connsiteY9" fmla="*/ 6801869 h 6801869"/>
                <a:gd name="connsiteX0" fmla="*/ 0 w 1348799"/>
                <a:gd name="connsiteY0" fmla="*/ 0 h 6736555"/>
                <a:gd name="connsiteX1" fmla="*/ 604216 w 1348799"/>
                <a:gd name="connsiteY1" fmla="*/ 701516 h 6736555"/>
                <a:gd name="connsiteX2" fmla="*/ 787096 w 1348799"/>
                <a:gd name="connsiteY2" fmla="*/ 1328533 h 6736555"/>
                <a:gd name="connsiteX3" fmla="*/ 813222 w 1348799"/>
                <a:gd name="connsiteY3" fmla="*/ 2465002 h 6736555"/>
                <a:gd name="connsiteX4" fmla="*/ 774034 w 1348799"/>
                <a:gd name="connsiteY4" fmla="*/ 3457779 h 6736555"/>
                <a:gd name="connsiteX5" fmla="*/ 734845 w 1348799"/>
                <a:gd name="connsiteY5" fmla="*/ 4398305 h 6736555"/>
                <a:gd name="connsiteX6" fmla="*/ 760971 w 1348799"/>
                <a:gd name="connsiteY6" fmla="*/ 5364956 h 6736555"/>
                <a:gd name="connsiteX7" fmla="*/ 1009165 w 1348799"/>
                <a:gd name="connsiteY7" fmla="*/ 6187916 h 6736555"/>
                <a:gd name="connsiteX8" fmla="*/ 1348799 w 1348799"/>
                <a:gd name="connsiteY8" fmla="*/ 6736555 h 6736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799" h="6736555">
                  <a:moveTo>
                    <a:pt x="0" y="0"/>
                  </a:moveTo>
                  <a:cubicBezTo>
                    <a:pt x="63137" y="65314"/>
                    <a:pt x="473033" y="480094"/>
                    <a:pt x="604216" y="701516"/>
                  </a:cubicBezTo>
                  <a:cubicBezTo>
                    <a:pt x="735399" y="922938"/>
                    <a:pt x="752262" y="1034619"/>
                    <a:pt x="787096" y="1328533"/>
                  </a:cubicBezTo>
                  <a:cubicBezTo>
                    <a:pt x="821930" y="1622447"/>
                    <a:pt x="815399" y="2110128"/>
                    <a:pt x="813222" y="2465002"/>
                  </a:cubicBezTo>
                  <a:cubicBezTo>
                    <a:pt x="811045" y="2819876"/>
                    <a:pt x="787097" y="3135562"/>
                    <a:pt x="774034" y="3457779"/>
                  </a:cubicBezTo>
                  <a:cubicBezTo>
                    <a:pt x="760971" y="3779996"/>
                    <a:pt x="737022" y="4080442"/>
                    <a:pt x="734845" y="4398305"/>
                  </a:cubicBezTo>
                  <a:cubicBezTo>
                    <a:pt x="732668" y="4716168"/>
                    <a:pt x="715251" y="5066688"/>
                    <a:pt x="760971" y="5364956"/>
                  </a:cubicBezTo>
                  <a:cubicBezTo>
                    <a:pt x="806691" y="5663225"/>
                    <a:pt x="911194" y="5959316"/>
                    <a:pt x="1009165" y="6187916"/>
                  </a:cubicBezTo>
                  <a:cubicBezTo>
                    <a:pt x="1107136" y="6416516"/>
                    <a:pt x="1309610" y="6649469"/>
                    <a:pt x="1348799" y="6736555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 rot="3160172">
              <a:off x="2593055" y="-656140"/>
              <a:ext cx="1528636" cy="6925928"/>
            </a:xfrm>
            <a:custGeom>
              <a:avLst/>
              <a:gdLst>
                <a:gd name="connsiteX0" fmla="*/ 0 w 1201783"/>
                <a:gd name="connsiteY0" fmla="*/ 0 h 6348548"/>
                <a:gd name="connsiteX1" fmla="*/ 457200 w 1201783"/>
                <a:gd name="connsiteY1" fmla="*/ 653143 h 6348548"/>
                <a:gd name="connsiteX2" fmla="*/ 679268 w 1201783"/>
                <a:gd name="connsiteY2" fmla="*/ 1658983 h 6348548"/>
                <a:gd name="connsiteX3" fmla="*/ 692331 w 1201783"/>
                <a:gd name="connsiteY3" fmla="*/ 2769325 h 6348548"/>
                <a:gd name="connsiteX4" fmla="*/ 600891 w 1201783"/>
                <a:gd name="connsiteY4" fmla="*/ 3722914 h 6348548"/>
                <a:gd name="connsiteX5" fmla="*/ 600891 w 1201783"/>
                <a:gd name="connsiteY5" fmla="*/ 4545874 h 6348548"/>
                <a:gd name="connsiteX6" fmla="*/ 862148 w 1201783"/>
                <a:gd name="connsiteY6" fmla="*/ 5499463 h 6348548"/>
                <a:gd name="connsiteX7" fmla="*/ 1045028 w 1201783"/>
                <a:gd name="connsiteY7" fmla="*/ 6126480 h 6348548"/>
                <a:gd name="connsiteX8" fmla="*/ 1201783 w 1201783"/>
                <a:gd name="connsiteY8" fmla="*/ 6348548 h 6348548"/>
                <a:gd name="connsiteX0" fmla="*/ 0 w 1201783"/>
                <a:gd name="connsiteY0" fmla="*/ 0 h 6348548"/>
                <a:gd name="connsiteX1" fmla="*/ 457200 w 1201783"/>
                <a:gd name="connsiteY1" fmla="*/ 653143 h 6348548"/>
                <a:gd name="connsiteX2" fmla="*/ 679268 w 1201783"/>
                <a:gd name="connsiteY2" fmla="*/ 1658983 h 6348548"/>
                <a:gd name="connsiteX3" fmla="*/ 692331 w 1201783"/>
                <a:gd name="connsiteY3" fmla="*/ 2769325 h 6348548"/>
                <a:gd name="connsiteX4" fmla="*/ 600891 w 1201783"/>
                <a:gd name="connsiteY4" fmla="*/ 3722914 h 6348548"/>
                <a:gd name="connsiteX5" fmla="*/ 600891 w 1201783"/>
                <a:gd name="connsiteY5" fmla="*/ 4545874 h 6348548"/>
                <a:gd name="connsiteX6" fmla="*/ 862148 w 1201783"/>
                <a:gd name="connsiteY6" fmla="*/ 5499463 h 6348548"/>
                <a:gd name="connsiteX7" fmla="*/ 1045028 w 1201783"/>
                <a:gd name="connsiteY7" fmla="*/ 6126480 h 6348548"/>
                <a:gd name="connsiteX8" fmla="*/ 1201783 w 1201783"/>
                <a:gd name="connsiteY8" fmla="*/ 6348548 h 6348548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862148 w 1384663"/>
                <a:gd name="connsiteY6" fmla="*/ 5499463 h 6779622"/>
                <a:gd name="connsiteX7" fmla="*/ 1045028 w 1384663"/>
                <a:gd name="connsiteY7" fmla="*/ 6126480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862148 w 1384663"/>
                <a:gd name="connsiteY6" fmla="*/ 5499463 h 6779622"/>
                <a:gd name="connsiteX7" fmla="*/ 1045028 w 1384663"/>
                <a:gd name="connsiteY7" fmla="*/ 6126480 h 6779622"/>
                <a:gd name="connsiteX8" fmla="*/ 1045028 w 1384663"/>
                <a:gd name="connsiteY8" fmla="*/ 6139543 h 6779622"/>
                <a:gd name="connsiteX9" fmla="*/ 1384663 w 1384663"/>
                <a:gd name="connsiteY9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862148 w 1384663"/>
                <a:gd name="connsiteY6" fmla="*/ 5499463 h 6779622"/>
                <a:gd name="connsiteX7" fmla="*/ 1045028 w 1384663"/>
                <a:gd name="connsiteY7" fmla="*/ 6126480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862148 w 1384663"/>
                <a:gd name="connsiteY6" fmla="*/ 5499463 h 6779622"/>
                <a:gd name="connsiteX7" fmla="*/ 1045028 w 1384663"/>
                <a:gd name="connsiteY7" fmla="*/ 6126480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862148 w 1384663"/>
                <a:gd name="connsiteY6" fmla="*/ 5499463 h 6779622"/>
                <a:gd name="connsiteX7" fmla="*/ 1045028 w 1384663"/>
                <a:gd name="connsiteY7" fmla="*/ 6126480 h 6779622"/>
                <a:gd name="connsiteX8" fmla="*/ 1045028 w 1384663"/>
                <a:gd name="connsiteY8" fmla="*/ 6139543 h 6779622"/>
                <a:gd name="connsiteX9" fmla="*/ 1384663 w 1384663"/>
                <a:gd name="connsiteY9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1045028 w 1384663"/>
                <a:gd name="connsiteY7" fmla="*/ 6126480 h 6779622"/>
                <a:gd name="connsiteX8" fmla="*/ 1045028 w 1384663"/>
                <a:gd name="connsiteY8" fmla="*/ 6139543 h 6779622"/>
                <a:gd name="connsiteX9" fmla="*/ 1384663 w 1384663"/>
                <a:gd name="connsiteY9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1045028 w 1384663"/>
                <a:gd name="connsiteY7" fmla="*/ 6126480 h 6779622"/>
                <a:gd name="connsiteX8" fmla="*/ 822959 w 1384663"/>
                <a:gd name="connsiteY8" fmla="*/ 6322423 h 6779622"/>
                <a:gd name="connsiteX9" fmla="*/ 1384663 w 1384663"/>
                <a:gd name="connsiteY9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822959 w 1384663"/>
                <a:gd name="connsiteY7" fmla="*/ 6322423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992777 w 1384663"/>
                <a:gd name="connsiteY7" fmla="*/ 6322423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992777 w 1384663"/>
                <a:gd name="connsiteY7" fmla="*/ 6322423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992777 w 1384663"/>
                <a:gd name="connsiteY7" fmla="*/ 6322423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992777 w 1384663"/>
                <a:gd name="connsiteY7" fmla="*/ 6152606 h 6779622"/>
                <a:gd name="connsiteX8" fmla="*/ 1384663 w 1384663"/>
                <a:gd name="connsiteY8" fmla="*/ 6779622 h 6779622"/>
                <a:gd name="connsiteX0" fmla="*/ 0 w 1663222"/>
                <a:gd name="connsiteY0" fmla="*/ 0 h 7156342"/>
                <a:gd name="connsiteX1" fmla="*/ 735759 w 1663222"/>
                <a:gd name="connsiteY1" fmla="*/ 1029863 h 7156342"/>
                <a:gd name="connsiteX2" fmla="*/ 957827 w 1663222"/>
                <a:gd name="connsiteY2" fmla="*/ 2035703 h 7156342"/>
                <a:gd name="connsiteX3" fmla="*/ 970890 w 1663222"/>
                <a:gd name="connsiteY3" fmla="*/ 3146045 h 7156342"/>
                <a:gd name="connsiteX4" fmla="*/ 879450 w 1663222"/>
                <a:gd name="connsiteY4" fmla="*/ 4099634 h 7156342"/>
                <a:gd name="connsiteX5" fmla="*/ 879450 w 1663222"/>
                <a:gd name="connsiteY5" fmla="*/ 4922594 h 7156342"/>
                <a:gd name="connsiteX6" fmla="*/ 983953 w 1663222"/>
                <a:gd name="connsiteY6" fmla="*/ 5876183 h 7156342"/>
                <a:gd name="connsiteX7" fmla="*/ 1271336 w 1663222"/>
                <a:gd name="connsiteY7" fmla="*/ 6529326 h 7156342"/>
                <a:gd name="connsiteX8" fmla="*/ 1663222 w 1663222"/>
                <a:gd name="connsiteY8" fmla="*/ 7156342 h 7156342"/>
                <a:gd name="connsiteX0" fmla="*/ 0 w 1528636"/>
                <a:gd name="connsiteY0" fmla="*/ 0 h 6925928"/>
                <a:gd name="connsiteX1" fmla="*/ 735759 w 1528636"/>
                <a:gd name="connsiteY1" fmla="*/ 1029863 h 6925928"/>
                <a:gd name="connsiteX2" fmla="*/ 957827 w 1528636"/>
                <a:gd name="connsiteY2" fmla="*/ 2035703 h 6925928"/>
                <a:gd name="connsiteX3" fmla="*/ 970890 w 1528636"/>
                <a:gd name="connsiteY3" fmla="*/ 3146045 h 6925928"/>
                <a:gd name="connsiteX4" fmla="*/ 879450 w 1528636"/>
                <a:gd name="connsiteY4" fmla="*/ 4099634 h 6925928"/>
                <a:gd name="connsiteX5" fmla="*/ 879450 w 1528636"/>
                <a:gd name="connsiteY5" fmla="*/ 4922594 h 6925928"/>
                <a:gd name="connsiteX6" fmla="*/ 983953 w 1528636"/>
                <a:gd name="connsiteY6" fmla="*/ 5876183 h 6925928"/>
                <a:gd name="connsiteX7" fmla="*/ 1271336 w 1528636"/>
                <a:gd name="connsiteY7" fmla="*/ 6529326 h 6925928"/>
                <a:gd name="connsiteX8" fmla="*/ 1528636 w 1528636"/>
                <a:gd name="connsiteY8" fmla="*/ 6925928 h 6925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28636" h="6925928">
                  <a:moveTo>
                    <a:pt x="0" y="0"/>
                  </a:moveTo>
                  <a:cubicBezTo>
                    <a:pt x="171994" y="188323"/>
                    <a:pt x="576121" y="690579"/>
                    <a:pt x="735759" y="1029863"/>
                  </a:cubicBezTo>
                  <a:cubicBezTo>
                    <a:pt x="895397" y="1369147"/>
                    <a:pt x="918639" y="1683006"/>
                    <a:pt x="957827" y="2035703"/>
                  </a:cubicBezTo>
                  <a:cubicBezTo>
                    <a:pt x="997015" y="2388400"/>
                    <a:pt x="983953" y="2802057"/>
                    <a:pt x="970890" y="3146045"/>
                  </a:cubicBezTo>
                  <a:cubicBezTo>
                    <a:pt x="957827" y="3490033"/>
                    <a:pt x="894690" y="3803543"/>
                    <a:pt x="879450" y="4099634"/>
                  </a:cubicBezTo>
                  <a:cubicBezTo>
                    <a:pt x="864210" y="4395725"/>
                    <a:pt x="862033" y="4626503"/>
                    <a:pt x="879450" y="4922594"/>
                  </a:cubicBezTo>
                  <a:cubicBezTo>
                    <a:pt x="896867" y="5218685"/>
                    <a:pt x="918639" y="5608395"/>
                    <a:pt x="983953" y="5876183"/>
                  </a:cubicBezTo>
                  <a:cubicBezTo>
                    <a:pt x="1049267" y="6143971"/>
                    <a:pt x="1158125" y="6315966"/>
                    <a:pt x="1271336" y="6529326"/>
                  </a:cubicBezTo>
                  <a:cubicBezTo>
                    <a:pt x="1327942" y="6638183"/>
                    <a:pt x="1472030" y="6819248"/>
                    <a:pt x="1528636" y="6925928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 rot="3160172">
              <a:off x="2685070" y="79712"/>
              <a:ext cx="1950985" cy="7481170"/>
            </a:xfrm>
            <a:custGeom>
              <a:avLst/>
              <a:gdLst>
                <a:gd name="connsiteX0" fmla="*/ 0 w 1227908"/>
                <a:gd name="connsiteY0" fmla="*/ 0 h 6409508"/>
                <a:gd name="connsiteX1" fmla="*/ 274320 w 1227908"/>
                <a:gd name="connsiteY1" fmla="*/ 679268 h 6409508"/>
                <a:gd name="connsiteX2" fmla="*/ 470263 w 1227908"/>
                <a:gd name="connsiteY2" fmla="*/ 1580606 h 6409508"/>
                <a:gd name="connsiteX3" fmla="*/ 483326 w 1227908"/>
                <a:gd name="connsiteY3" fmla="*/ 2782388 h 6409508"/>
                <a:gd name="connsiteX4" fmla="*/ 509451 w 1227908"/>
                <a:gd name="connsiteY4" fmla="*/ 3814354 h 6409508"/>
                <a:gd name="connsiteX5" fmla="*/ 705394 w 1227908"/>
                <a:gd name="connsiteY5" fmla="*/ 5133703 h 6409508"/>
                <a:gd name="connsiteX6" fmla="*/ 1084217 w 1227908"/>
                <a:gd name="connsiteY6" fmla="*/ 6204857 h 6409508"/>
                <a:gd name="connsiteX7" fmla="*/ 1227908 w 1227908"/>
                <a:gd name="connsiteY7" fmla="*/ 6361611 h 6409508"/>
                <a:gd name="connsiteX0" fmla="*/ 0 w 1423851"/>
                <a:gd name="connsiteY0" fmla="*/ 0 h 6790508"/>
                <a:gd name="connsiteX1" fmla="*/ 274320 w 1423851"/>
                <a:gd name="connsiteY1" fmla="*/ 679268 h 6790508"/>
                <a:gd name="connsiteX2" fmla="*/ 470263 w 1423851"/>
                <a:gd name="connsiteY2" fmla="*/ 1580606 h 6790508"/>
                <a:gd name="connsiteX3" fmla="*/ 483326 w 1423851"/>
                <a:gd name="connsiteY3" fmla="*/ 2782388 h 6790508"/>
                <a:gd name="connsiteX4" fmla="*/ 509451 w 1423851"/>
                <a:gd name="connsiteY4" fmla="*/ 3814354 h 6790508"/>
                <a:gd name="connsiteX5" fmla="*/ 705394 w 1423851"/>
                <a:gd name="connsiteY5" fmla="*/ 5133703 h 6790508"/>
                <a:gd name="connsiteX6" fmla="*/ 1084217 w 1423851"/>
                <a:gd name="connsiteY6" fmla="*/ 6204857 h 6790508"/>
                <a:gd name="connsiteX7" fmla="*/ 1423851 w 1423851"/>
                <a:gd name="connsiteY7" fmla="*/ 6766560 h 6790508"/>
                <a:gd name="connsiteX0" fmla="*/ 0 w 1423851"/>
                <a:gd name="connsiteY0" fmla="*/ 0 h 6790508"/>
                <a:gd name="connsiteX1" fmla="*/ 274320 w 1423851"/>
                <a:gd name="connsiteY1" fmla="*/ 679268 h 6790508"/>
                <a:gd name="connsiteX2" fmla="*/ 470263 w 1423851"/>
                <a:gd name="connsiteY2" fmla="*/ 1580606 h 6790508"/>
                <a:gd name="connsiteX3" fmla="*/ 483326 w 1423851"/>
                <a:gd name="connsiteY3" fmla="*/ 2782388 h 6790508"/>
                <a:gd name="connsiteX4" fmla="*/ 509451 w 1423851"/>
                <a:gd name="connsiteY4" fmla="*/ 3814354 h 6790508"/>
                <a:gd name="connsiteX5" fmla="*/ 548640 w 1423851"/>
                <a:gd name="connsiteY5" fmla="*/ 5133703 h 6790508"/>
                <a:gd name="connsiteX6" fmla="*/ 1084217 w 1423851"/>
                <a:gd name="connsiteY6" fmla="*/ 6204857 h 6790508"/>
                <a:gd name="connsiteX7" fmla="*/ 1423851 w 1423851"/>
                <a:gd name="connsiteY7" fmla="*/ 6766560 h 6790508"/>
                <a:gd name="connsiteX0" fmla="*/ 0 w 1619794"/>
                <a:gd name="connsiteY0" fmla="*/ 0 h 6790508"/>
                <a:gd name="connsiteX1" fmla="*/ 274320 w 1619794"/>
                <a:gd name="connsiteY1" fmla="*/ 679268 h 6790508"/>
                <a:gd name="connsiteX2" fmla="*/ 470263 w 1619794"/>
                <a:gd name="connsiteY2" fmla="*/ 1580606 h 6790508"/>
                <a:gd name="connsiteX3" fmla="*/ 483326 w 1619794"/>
                <a:gd name="connsiteY3" fmla="*/ 2782388 h 6790508"/>
                <a:gd name="connsiteX4" fmla="*/ 509451 w 1619794"/>
                <a:gd name="connsiteY4" fmla="*/ 3814354 h 6790508"/>
                <a:gd name="connsiteX5" fmla="*/ 548640 w 1619794"/>
                <a:gd name="connsiteY5" fmla="*/ 5133703 h 6790508"/>
                <a:gd name="connsiteX6" fmla="*/ 1084217 w 1619794"/>
                <a:gd name="connsiteY6" fmla="*/ 6204857 h 6790508"/>
                <a:gd name="connsiteX7" fmla="*/ 1619794 w 1619794"/>
                <a:gd name="connsiteY7" fmla="*/ 6766560 h 6790508"/>
                <a:gd name="connsiteX0" fmla="*/ 0 w 1788420"/>
                <a:gd name="connsiteY0" fmla="*/ 0 h 7119897"/>
                <a:gd name="connsiteX1" fmla="*/ 442946 w 1788420"/>
                <a:gd name="connsiteY1" fmla="*/ 1008657 h 7119897"/>
                <a:gd name="connsiteX2" fmla="*/ 638889 w 1788420"/>
                <a:gd name="connsiteY2" fmla="*/ 1909995 h 7119897"/>
                <a:gd name="connsiteX3" fmla="*/ 651952 w 1788420"/>
                <a:gd name="connsiteY3" fmla="*/ 3111777 h 7119897"/>
                <a:gd name="connsiteX4" fmla="*/ 678077 w 1788420"/>
                <a:gd name="connsiteY4" fmla="*/ 4143743 h 7119897"/>
                <a:gd name="connsiteX5" fmla="*/ 717266 w 1788420"/>
                <a:gd name="connsiteY5" fmla="*/ 5463092 h 7119897"/>
                <a:gd name="connsiteX6" fmla="*/ 1252843 w 1788420"/>
                <a:gd name="connsiteY6" fmla="*/ 6534246 h 7119897"/>
                <a:gd name="connsiteX7" fmla="*/ 1788420 w 1788420"/>
                <a:gd name="connsiteY7" fmla="*/ 7095949 h 7119897"/>
                <a:gd name="connsiteX0" fmla="*/ 0 w 1950985"/>
                <a:gd name="connsiteY0" fmla="*/ 0 h 7481170"/>
                <a:gd name="connsiteX1" fmla="*/ 442946 w 1950985"/>
                <a:gd name="connsiteY1" fmla="*/ 1008657 h 7481170"/>
                <a:gd name="connsiteX2" fmla="*/ 638889 w 1950985"/>
                <a:gd name="connsiteY2" fmla="*/ 1909995 h 7481170"/>
                <a:gd name="connsiteX3" fmla="*/ 651952 w 1950985"/>
                <a:gd name="connsiteY3" fmla="*/ 3111777 h 7481170"/>
                <a:gd name="connsiteX4" fmla="*/ 678077 w 1950985"/>
                <a:gd name="connsiteY4" fmla="*/ 4143743 h 7481170"/>
                <a:gd name="connsiteX5" fmla="*/ 717266 w 1950985"/>
                <a:gd name="connsiteY5" fmla="*/ 5463092 h 7481170"/>
                <a:gd name="connsiteX6" fmla="*/ 1252843 w 1950985"/>
                <a:gd name="connsiteY6" fmla="*/ 6534246 h 7481170"/>
                <a:gd name="connsiteX7" fmla="*/ 1950985 w 1950985"/>
                <a:gd name="connsiteY7" fmla="*/ 7457222 h 7481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50985" h="7481170">
                  <a:moveTo>
                    <a:pt x="0" y="0"/>
                  </a:moveTo>
                  <a:cubicBezTo>
                    <a:pt x="97971" y="207917"/>
                    <a:pt x="336465" y="690325"/>
                    <a:pt x="442946" y="1008657"/>
                  </a:cubicBezTo>
                  <a:cubicBezTo>
                    <a:pt x="549428" y="1326990"/>
                    <a:pt x="604055" y="1559475"/>
                    <a:pt x="638889" y="1909995"/>
                  </a:cubicBezTo>
                  <a:cubicBezTo>
                    <a:pt x="673723" y="2260515"/>
                    <a:pt x="645421" y="2739486"/>
                    <a:pt x="651952" y="3111777"/>
                  </a:cubicBezTo>
                  <a:cubicBezTo>
                    <a:pt x="658483" y="3484068"/>
                    <a:pt x="667191" y="3751857"/>
                    <a:pt x="678077" y="4143743"/>
                  </a:cubicBezTo>
                  <a:cubicBezTo>
                    <a:pt x="688963" y="4535629"/>
                    <a:pt x="621472" y="5064675"/>
                    <a:pt x="717266" y="5463092"/>
                  </a:cubicBezTo>
                  <a:cubicBezTo>
                    <a:pt x="813060" y="5861509"/>
                    <a:pt x="1047223" y="6201891"/>
                    <a:pt x="1252843" y="6534246"/>
                  </a:cubicBezTo>
                  <a:cubicBezTo>
                    <a:pt x="1458463" y="6866601"/>
                    <a:pt x="1922682" y="7481170"/>
                    <a:pt x="1950985" y="7457222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3160172">
              <a:off x="3263671" y="1248479"/>
              <a:ext cx="1456086" cy="6250560"/>
            </a:xfrm>
            <a:custGeom>
              <a:avLst/>
              <a:gdLst>
                <a:gd name="connsiteX0" fmla="*/ 0 w 1554480"/>
                <a:gd name="connsiteY0" fmla="*/ 0 h 6413863"/>
                <a:gd name="connsiteX1" fmla="*/ 248194 w 1554480"/>
                <a:gd name="connsiteY1" fmla="*/ 862149 h 6413863"/>
                <a:gd name="connsiteX2" fmla="*/ 313508 w 1554480"/>
                <a:gd name="connsiteY2" fmla="*/ 1711234 h 6413863"/>
                <a:gd name="connsiteX3" fmla="*/ 352697 w 1554480"/>
                <a:gd name="connsiteY3" fmla="*/ 3095897 h 6413863"/>
                <a:gd name="connsiteX4" fmla="*/ 535577 w 1554480"/>
                <a:gd name="connsiteY4" fmla="*/ 4611189 h 6413863"/>
                <a:gd name="connsiteX5" fmla="*/ 992777 w 1554480"/>
                <a:gd name="connsiteY5" fmla="*/ 5721532 h 6413863"/>
                <a:gd name="connsiteX6" fmla="*/ 1554480 w 1554480"/>
                <a:gd name="connsiteY6" fmla="*/ 6413863 h 6413863"/>
                <a:gd name="connsiteX0" fmla="*/ 0 w 1554480"/>
                <a:gd name="connsiteY0" fmla="*/ 0 h 6413863"/>
                <a:gd name="connsiteX1" fmla="*/ 248194 w 1554480"/>
                <a:gd name="connsiteY1" fmla="*/ 862149 h 6413863"/>
                <a:gd name="connsiteX2" fmla="*/ 313508 w 1554480"/>
                <a:gd name="connsiteY2" fmla="*/ 1711234 h 6413863"/>
                <a:gd name="connsiteX3" fmla="*/ 352697 w 1554480"/>
                <a:gd name="connsiteY3" fmla="*/ 3095897 h 6413863"/>
                <a:gd name="connsiteX4" fmla="*/ 365760 w 1554480"/>
                <a:gd name="connsiteY4" fmla="*/ 4611189 h 6413863"/>
                <a:gd name="connsiteX5" fmla="*/ 992777 w 1554480"/>
                <a:gd name="connsiteY5" fmla="*/ 5721532 h 6413863"/>
                <a:gd name="connsiteX6" fmla="*/ 1554480 w 1554480"/>
                <a:gd name="connsiteY6" fmla="*/ 6413863 h 6413863"/>
                <a:gd name="connsiteX0" fmla="*/ 0 w 1554480"/>
                <a:gd name="connsiteY0" fmla="*/ 0 h 6413863"/>
                <a:gd name="connsiteX1" fmla="*/ 248194 w 1554480"/>
                <a:gd name="connsiteY1" fmla="*/ 862149 h 6413863"/>
                <a:gd name="connsiteX2" fmla="*/ 313508 w 1554480"/>
                <a:gd name="connsiteY2" fmla="*/ 1711234 h 6413863"/>
                <a:gd name="connsiteX3" fmla="*/ 352697 w 1554480"/>
                <a:gd name="connsiteY3" fmla="*/ 3095897 h 6413863"/>
                <a:gd name="connsiteX4" fmla="*/ 365760 w 1554480"/>
                <a:gd name="connsiteY4" fmla="*/ 4611189 h 6413863"/>
                <a:gd name="connsiteX5" fmla="*/ 992777 w 1554480"/>
                <a:gd name="connsiteY5" fmla="*/ 5721532 h 6413863"/>
                <a:gd name="connsiteX6" fmla="*/ 1554480 w 1554480"/>
                <a:gd name="connsiteY6" fmla="*/ 6413863 h 6413863"/>
                <a:gd name="connsiteX0" fmla="*/ 0 w 1554480"/>
                <a:gd name="connsiteY0" fmla="*/ 0 h 6413863"/>
                <a:gd name="connsiteX1" fmla="*/ 248194 w 1554480"/>
                <a:gd name="connsiteY1" fmla="*/ 862149 h 6413863"/>
                <a:gd name="connsiteX2" fmla="*/ 313508 w 1554480"/>
                <a:gd name="connsiteY2" fmla="*/ 1711234 h 6413863"/>
                <a:gd name="connsiteX3" fmla="*/ 352697 w 1554480"/>
                <a:gd name="connsiteY3" fmla="*/ 3095897 h 6413863"/>
                <a:gd name="connsiteX4" fmla="*/ 365760 w 1554480"/>
                <a:gd name="connsiteY4" fmla="*/ 4611189 h 6413863"/>
                <a:gd name="connsiteX5" fmla="*/ 836023 w 1554480"/>
                <a:gd name="connsiteY5" fmla="*/ 5721532 h 6413863"/>
                <a:gd name="connsiteX6" fmla="*/ 1554480 w 1554480"/>
                <a:gd name="connsiteY6" fmla="*/ 6413863 h 6413863"/>
                <a:gd name="connsiteX0" fmla="*/ 0 w 1907177"/>
                <a:gd name="connsiteY0" fmla="*/ 0 h 6831874"/>
                <a:gd name="connsiteX1" fmla="*/ 248194 w 1907177"/>
                <a:gd name="connsiteY1" fmla="*/ 862149 h 6831874"/>
                <a:gd name="connsiteX2" fmla="*/ 313508 w 1907177"/>
                <a:gd name="connsiteY2" fmla="*/ 1711234 h 6831874"/>
                <a:gd name="connsiteX3" fmla="*/ 352697 w 1907177"/>
                <a:gd name="connsiteY3" fmla="*/ 3095897 h 6831874"/>
                <a:gd name="connsiteX4" fmla="*/ 365760 w 1907177"/>
                <a:gd name="connsiteY4" fmla="*/ 4611189 h 6831874"/>
                <a:gd name="connsiteX5" fmla="*/ 836023 w 1907177"/>
                <a:gd name="connsiteY5" fmla="*/ 5721532 h 6831874"/>
                <a:gd name="connsiteX6" fmla="*/ 1907177 w 1907177"/>
                <a:gd name="connsiteY6" fmla="*/ 6831874 h 6831874"/>
                <a:gd name="connsiteX0" fmla="*/ 0 w 1907177"/>
                <a:gd name="connsiteY0" fmla="*/ 0 h 6831874"/>
                <a:gd name="connsiteX1" fmla="*/ 248194 w 1907177"/>
                <a:gd name="connsiteY1" fmla="*/ 862149 h 6831874"/>
                <a:gd name="connsiteX2" fmla="*/ 470263 w 1907177"/>
                <a:gd name="connsiteY2" fmla="*/ 1711234 h 6831874"/>
                <a:gd name="connsiteX3" fmla="*/ 352697 w 1907177"/>
                <a:gd name="connsiteY3" fmla="*/ 3095897 h 6831874"/>
                <a:gd name="connsiteX4" fmla="*/ 365760 w 1907177"/>
                <a:gd name="connsiteY4" fmla="*/ 4611189 h 6831874"/>
                <a:gd name="connsiteX5" fmla="*/ 836023 w 1907177"/>
                <a:gd name="connsiteY5" fmla="*/ 5721532 h 6831874"/>
                <a:gd name="connsiteX6" fmla="*/ 1907177 w 1907177"/>
                <a:gd name="connsiteY6" fmla="*/ 6831874 h 6831874"/>
                <a:gd name="connsiteX0" fmla="*/ 0 w 1907177"/>
                <a:gd name="connsiteY0" fmla="*/ 0 h 6831874"/>
                <a:gd name="connsiteX1" fmla="*/ 248194 w 1907177"/>
                <a:gd name="connsiteY1" fmla="*/ 862149 h 6831874"/>
                <a:gd name="connsiteX2" fmla="*/ 470263 w 1907177"/>
                <a:gd name="connsiteY2" fmla="*/ 1711234 h 6831874"/>
                <a:gd name="connsiteX3" fmla="*/ 352697 w 1907177"/>
                <a:gd name="connsiteY3" fmla="*/ 3095897 h 6831874"/>
                <a:gd name="connsiteX4" fmla="*/ 365760 w 1907177"/>
                <a:gd name="connsiteY4" fmla="*/ 4611189 h 6831874"/>
                <a:gd name="connsiteX5" fmla="*/ 836023 w 1907177"/>
                <a:gd name="connsiteY5" fmla="*/ 5721532 h 6831874"/>
                <a:gd name="connsiteX6" fmla="*/ 1907177 w 1907177"/>
                <a:gd name="connsiteY6" fmla="*/ 6831874 h 6831874"/>
                <a:gd name="connsiteX0" fmla="*/ 0 w 1416391"/>
                <a:gd name="connsiteY0" fmla="*/ 0 h 6494090"/>
                <a:gd name="connsiteX1" fmla="*/ 248194 w 1416391"/>
                <a:gd name="connsiteY1" fmla="*/ 862149 h 6494090"/>
                <a:gd name="connsiteX2" fmla="*/ 470263 w 1416391"/>
                <a:gd name="connsiteY2" fmla="*/ 1711234 h 6494090"/>
                <a:gd name="connsiteX3" fmla="*/ 352697 w 1416391"/>
                <a:gd name="connsiteY3" fmla="*/ 3095897 h 6494090"/>
                <a:gd name="connsiteX4" fmla="*/ 365760 w 1416391"/>
                <a:gd name="connsiteY4" fmla="*/ 4611189 h 6494090"/>
                <a:gd name="connsiteX5" fmla="*/ 836023 w 1416391"/>
                <a:gd name="connsiteY5" fmla="*/ 5721532 h 6494090"/>
                <a:gd name="connsiteX6" fmla="*/ 1416391 w 1416391"/>
                <a:gd name="connsiteY6" fmla="*/ 6494090 h 6494090"/>
                <a:gd name="connsiteX0" fmla="*/ 0 w 1512625"/>
                <a:gd name="connsiteY0" fmla="*/ 0 h 6439707"/>
                <a:gd name="connsiteX1" fmla="*/ 344428 w 1512625"/>
                <a:gd name="connsiteY1" fmla="*/ 807766 h 6439707"/>
                <a:gd name="connsiteX2" fmla="*/ 566497 w 1512625"/>
                <a:gd name="connsiteY2" fmla="*/ 1656851 h 6439707"/>
                <a:gd name="connsiteX3" fmla="*/ 448931 w 1512625"/>
                <a:gd name="connsiteY3" fmla="*/ 3041514 h 6439707"/>
                <a:gd name="connsiteX4" fmla="*/ 461994 w 1512625"/>
                <a:gd name="connsiteY4" fmla="*/ 4556806 h 6439707"/>
                <a:gd name="connsiteX5" fmla="*/ 932257 w 1512625"/>
                <a:gd name="connsiteY5" fmla="*/ 5667149 h 6439707"/>
                <a:gd name="connsiteX6" fmla="*/ 1512625 w 1512625"/>
                <a:gd name="connsiteY6" fmla="*/ 6439707 h 6439707"/>
                <a:gd name="connsiteX0" fmla="*/ 0 w 1456086"/>
                <a:gd name="connsiteY0" fmla="*/ 0 h 6250560"/>
                <a:gd name="connsiteX1" fmla="*/ 287889 w 1456086"/>
                <a:gd name="connsiteY1" fmla="*/ 618619 h 6250560"/>
                <a:gd name="connsiteX2" fmla="*/ 509958 w 1456086"/>
                <a:gd name="connsiteY2" fmla="*/ 1467704 h 6250560"/>
                <a:gd name="connsiteX3" fmla="*/ 392392 w 1456086"/>
                <a:gd name="connsiteY3" fmla="*/ 2852367 h 6250560"/>
                <a:gd name="connsiteX4" fmla="*/ 405455 w 1456086"/>
                <a:gd name="connsiteY4" fmla="*/ 4367659 h 6250560"/>
                <a:gd name="connsiteX5" fmla="*/ 875718 w 1456086"/>
                <a:gd name="connsiteY5" fmla="*/ 5478002 h 6250560"/>
                <a:gd name="connsiteX6" fmla="*/ 1456086 w 1456086"/>
                <a:gd name="connsiteY6" fmla="*/ 6250560 h 6250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6086" h="6250560">
                  <a:moveTo>
                    <a:pt x="0" y="0"/>
                  </a:moveTo>
                  <a:cubicBezTo>
                    <a:pt x="97971" y="288471"/>
                    <a:pt x="202896" y="374002"/>
                    <a:pt x="287889" y="618619"/>
                  </a:cubicBezTo>
                  <a:cubicBezTo>
                    <a:pt x="372882" y="863236"/>
                    <a:pt x="492541" y="1095413"/>
                    <a:pt x="509958" y="1467704"/>
                  </a:cubicBezTo>
                  <a:cubicBezTo>
                    <a:pt x="527375" y="1839995"/>
                    <a:pt x="409809" y="2369041"/>
                    <a:pt x="392392" y="2852367"/>
                  </a:cubicBezTo>
                  <a:cubicBezTo>
                    <a:pt x="374975" y="3335693"/>
                    <a:pt x="324901" y="3930053"/>
                    <a:pt x="405455" y="4367659"/>
                  </a:cubicBezTo>
                  <a:cubicBezTo>
                    <a:pt x="486009" y="4805265"/>
                    <a:pt x="700613" y="5164185"/>
                    <a:pt x="875718" y="5478002"/>
                  </a:cubicBezTo>
                  <a:cubicBezTo>
                    <a:pt x="1050823" y="5791819"/>
                    <a:pt x="1260143" y="6054617"/>
                    <a:pt x="1456086" y="6250560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 Box 23"/>
          <p:cNvSpPr txBox="1">
            <a:spLocks noChangeArrowheads="1"/>
          </p:cNvSpPr>
          <p:nvPr/>
        </p:nvSpPr>
        <p:spPr bwMode="auto">
          <a:xfrm>
            <a:off x="5154000" y="1824789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L</a:t>
            </a:r>
          </a:p>
        </p:txBody>
      </p:sp>
      <p:sp>
        <p:nvSpPr>
          <p:cNvPr id="29" name="Text Box 46"/>
          <p:cNvSpPr txBox="1">
            <a:spLocks noChangeArrowheads="1"/>
          </p:cNvSpPr>
          <p:nvPr/>
        </p:nvSpPr>
        <p:spPr bwMode="auto">
          <a:xfrm>
            <a:off x="257149" y="2204880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H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-222069" y="-13062"/>
            <a:ext cx="6100355" cy="6871063"/>
            <a:chOff x="-222069" y="-13062"/>
            <a:chExt cx="6100355" cy="6871063"/>
          </a:xfrm>
        </p:grpSpPr>
        <p:sp>
          <p:nvSpPr>
            <p:cNvPr id="32" name="Freeform 31"/>
            <p:cNvSpPr/>
            <p:nvPr/>
          </p:nvSpPr>
          <p:spPr>
            <a:xfrm>
              <a:off x="-222069" y="1301933"/>
              <a:ext cx="1894115" cy="5556068"/>
            </a:xfrm>
            <a:custGeom>
              <a:avLst/>
              <a:gdLst>
                <a:gd name="connsiteX0" fmla="*/ 0 w 1811383"/>
                <a:gd name="connsiteY0" fmla="*/ 187234 h 5046617"/>
                <a:gd name="connsiteX1" fmla="*/ 483326 w 1811383"/>
                <a:gd name="connsiteY1" fmla="*/ 4354 h 5046617"/>
                <a:gd name="connsiteX2" fmla="*/ 1149532 w 1811383"/>
                <a:gd name="connsiteY2" fmla="*/ 161108 h 5046617"/>
                <a:gd name="connsiteX3" fmla="*/ 1580606 w 1811383"/>
                <a:gd name="connsiteY3" fmla="*/ 644434 h 5046617"/>
                <a:gd name="connsiteX4" fmla="*/ 1789612 w 1811383"/>
                <a:gd name="connsiteY4" fmla="*/ 1284514 h 5046617"/>
                <a:gd name="connsiteX5" fmla="*/ 1711235 w 1811383"/>
                <a:gd name="connsiteY5" fmla="*/ 2329542 h 5046617"/>
                <a:gd name="connsiteX6" fmla="*/ 1632858 w 1811383"/>
                <a:gd name="connsiteY6" fmla="*/ 3531325 h 5046617"/>
                <a:gd name="connsiteX7" fmla="*/ 1672046 w 1811383"/>
                <a:gd name="connsiteY7" fmla="*/ 4628605 h 5046617"/>
                <a:gd name="connsiteX8" fmla="*/ 1737360 w 1811383"/>
                <a:gd name="connsiteY8" fmla="*/ 5046617 h 5046617"/>
                <a:gd name="connsiteX0" fmla="*/ 0 w 1894115"/>
                <a:gd name="connsiteY0" fmla="*/ 187234 h 5556068"/>
                <a:gd name="connsiteX1" fmla="*/ 483326 w 1894115"/>
                <a:gd name="connsiteY1" fmla="*/ 4354 h 5556068"/>
                <a:gd name="connsiteX2" fmla="*/ 1149532 w 1894115"/>
                <a:gd name="connsiteY2" fmla="*/ 161108 h 5556068"/>
                <a:gd name="connsiteX3" fmla="*/ 1580606 w 1894115"/>
                <a:gd name="connsiteY3" fmla="*/ 644434 h 5556068"/>
                <a:gd name="connsiteX4" fmla="*/ 1789612 w 1894115"/>
                <a:gd name="connsiteY4" fmla="*/ 1284514 h 5556068"/>
                <a:gd name="connsiteX5" fmla="*/ 1711235 w 1894115"/>
                <a:gd name="connsiteY5" fmla="*/ 2329542 h 5556068"/>
                <a:gd name="connsiteX6" fmla="*/ 1632858 w 1894115"/>
                <a:gd name="connsiteY6" fmla="*/ 3531325 h 5556068"/>
                <a:gd name="connsiteX7" fmla="*/ 1672046 w 1894115"/>
                <a:gd name="connsiteY7" fmla="*/ 4628605 h 5556068"/>
                <a:gd name="connsiteX8" fmla="*/ 1894115 w 1894115"/>
                <a:gd name="connsiteY8" fmla="*/ 5556068 h 5556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4115" h="5556068">
                  <a:moveTo>
                    <a:pt x="0" y="187234"/>
                  </a:moveTo>
                  <a:cubicBezTo>
                    <a:pt x="145868" y="97971"/>
                    <a:pt x="291737" y="8708"/>
                    <a:pt x="483326" y="4354"/>
                  </a:cubicBezTo>
                  <a:cubicBezTo>
                    <a:pt x="674915" y="0"/>
                    <a:pt x="966652" y="54428"/>
                    <a:pt x="1149532" y="161108"/>
                  </a:cubicBezTo>
                  <a:cubicBezTo>
                    <a:pt x="1332412" y="267788"/>
                    <a:pt x="1473926" y="457200"/>
                    <a:pt x="1580606" y="644434"/>
                  </a:cubicBezTo>
                  <a:cubicBezTo>
                    <a:pt x="1687286" y="831668"/>
                    <a:pt x="1767841" y="1003663"/>
                    <a:pt x="1789612" y="1284514"/>
                  </a:cubicBezTo>
                  <a:cubicBezTo>
                    <a:pt x="1811383" y="1565365"/>
                    <a:pt x="1737361" y="1955074"/>
                    <a:pt x="1711235" y="2329542"/>
                  </a:cubicBezTo>
                  <a:cubicBezTo>
                    <a:pt x="1685109" y="2704010"/>
                    <a:pt x="1639389" y="3148148"/>
                    <a:pt x="1632858" y="3531325"/>
                  </a:cubicBezTo>
                  <a:cubicBezTo>
                    <a:pt x="1626327" y="3914502"/>
                    <a:pt x="1628503" y="4291148"/>
                    <a:pt x="1672046" y="4628605"/>
                  </a:cubicBezTo>
                  <a:cubicBezTo>
                    <a:pt x="1715589" y="4966062"/>
                    <a:pt x="1870166" y="5473336"/>
                    <a:pt x="1894115" y="5556068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-222068" y="213361"/>
              <a:ext cx="3043646" cy="6618514"/>
            </a:xfrm>
            <a:custGeom>
              <a:avLst/>
              <a:gdLst>
                <a:gd name="connsiteX0" fmla="*/ 0 w 2873829"/>
                <a:gd name="connsiteY0" fmla="*/ 387531 h 6148251"/>
                <a:gd name="connsiteX1" fmla="*/ 731520 w 2873829"/>
                <a:gd name="connsiteY1" fmla="*/ 87086 h 6148251"/>
                <a:gd name="connsiteX2" fmla="*/ 1436915 w 2873829"/>
                <a:gd name="connsiteY2" fmla="*/ 60960 h 6148251"/>
                <a:gd name="connsiteX3" fmla="*/ 2090058 w 2873829"/>
                <a:gd name="connsiteY3" fmla="*/ 452846 h 6148251"/>
                <a:gd name="connsiteX4" fmla="*/ 2521132 w 2873829"/>
                <a:gd name="connsiteY4" fmla="*/ 1105989 h 6148251"/>
                <a:gd name="connsiteX5" fmla="*/ 2651760 w 2873829"/>
                <a:gd name="connsiteY5" fmla="*/ 1706880 h 6148251"/>
                <a:gd name="connsiteX6" fmla="*/ 2638698 w 2873829"/>
                <a:gd name="connsiteY6" fmla="*/ 2856411 h 6148251"/>
                <a:gd name="connsiteX7" fmla="*/ 2664823 w 2873829"/>
                <a:gd name="connsiteY7" fmla="*/ 4358640 h 6148251"/>
                <a:gd name="connsiteX8" fmla="*/ 2730138 w 2873829"/>
                <a:gd name="connsiteY8" fmla="*/ 5482046 h 6148251"/>
                <a:gd name="connsiteX9" fmla="*/ 2873829 w 2873829"/>
                <a:gd name="connsiteY9" fmla="*/ 6148251 h 6148251"/>
                <a:gd name="connsiteX0" fmla="*/ 0 w 3043646"/>
                <a:gd name="connsiteY0" fmla="*/ 387531 h 6618514"/>
                <a:gd name="connsiteX1" fmla="*/ 731520 w 3043646"/>
                <a:gd name="connsiteY1" fmla="*/ 87086 h 6618514"/>
                <a:gd name="connsiteX2" fmla="*/ 1436915 w 3043646"/>
                <a:gd name="connsiteY2" fmla="*/ 60960 h 6618514"/>
                <a:gd name="connsiteX3" fmla="*/ 2090058 w 3043646"/>
                <a:gd name="connsiteY3" fmla="*/ 452846 h 6618514"/>
                <a:gd name="connsiteX4" fmla="*/ 2521132 w 3043646"/>
                <a:gd name="connsiteY4" fmla="*/ 1105989 h 6618514"/>
                <a:gd name="connsiteX5" fmla="*/ 2651760 w 3043646"/>
                <a:gd name="connsiteY5" fmla="*/ 1706880 h 6618514"/>
                <a:gd name="connsiteX6" fmla="*/ 2638698 w 3043646"/>
                <a:gd name="connsiteY6" fmla="*/ 2856411 h 6618514"/>
                <a:gd name="connsiteX7" fmla="*/ 2664823 w 3043646"/>
                <a:gd name="connsiteY7" fmla="*/ 4358640 h 6618514"/>
                <a:gd name="connsiteX8" fmla="*/ 2730138 w 3043646"/>
                <a:gd name="connsiteY8" fmla="*/ 5482046 h 6618514"/>
                <a:gd name="connsiteX9" fmla="*/ 3043646 w 3043646"/>
                <a:gd name="connsiteY9" fmla="*/ 6618514 h 6618514"/>
                <a:gd name="connsiteX0" fmla="*/ 0 w 3043646"/>
                <a:gd name="connsiteY0" fmla="*/ 387531 h 6618514"/>
                <a:gd name="connsiteX1" fmla="*/ 731520 w 3043646"/>
                <a:gd name="connsiteY1" fmla="*/ 87086 h 6618514"/>
                <a:gd name="connsiteX2" fmla="*/ 1436915 w 3043646"/>
                <a:gd name="connsiteY2" fmla="*/ 60960 h 6618514"/>
                <a:gd name="connsiteX3" fmla="*/ 2090058 w 3043646"/>
                <a:gd name="connsiteY3" fmla="*/ 452846 h 6618514"/>
                <a:gd name="connsiteX4" fmla="*/ 2521132 w 3043646"/>
                <a:gd name="connsiteY4" fmla="*/ 1105989 h 6618514"/>
                <a:gd name="connsiteX5" fmla="*/ 2651760 w 3043646"/>
                <a:gd name="connsiteY5" fmla="*/ 1706880 h 6618514"/>
                <a:gd name="connsiteX6" fmla="*/ 2638698 w 3043646"/>
                <a:gd name="connsiteY6" fmla="*/ 2856411 h 6618514"/>
                <a:gd name="connsiteX7" fmla="*/ 2481943 w 3043646"/>
                <a:gd name="connsiteY7" fmla="*/ 4515395 h 6618514"/>
                <a:gd name="connsiteX8" fmla="*/ 2730138 w 3043646"/>
                <a:gd name="connsiteY8" fmla="*/ 5482046 h 6618514"/>
                <a:gd name="connsiteX9" fmla="*/ 3043646 w 3043646"/>
                <a:gd name="connsiteY9" fmla="*/ 6618514 h 6618514"/>
                <a:gd name="connsiteX0" fmla="*/ 0 w 3043646"/>
                <a:gd name="connsiteY0" fmla="*/ 387531 h 6618514"/>
                <a:gd name="connsiteX1" fmla="*/ 731520 w 3043646"/>
                <a:gd name="connsiteY1" fmla="*/ 87086 h 6618514"/>
                <a:gd name="connsiteX2" fmla="*/ 1436915 w 3043646"/>
                <a:gd name="connsiteY2" fmla="*/ 60960 h 6618514"/>
                <a:gd name="connsiteX3" fmla="*/ 2090058 w 3043646"/>
                <a:gd name="connsiteY3" fmla="*/ 452846 h 6618514"/>
                <a:gd name="connsiteX4" fmla="*/ 2521132 w 3043646"/>
                <a:gd name="connsiteY4" fmla="*/ 1105989 h 6618514"/>
                <a:gd name="connsiteX5" fmla="*/ 2651760 w 3043646"/>
                <a:gd name="connsiteY5" fmla="*/ 1706880 h 6618514"/>
                <a:gd name="connsiteX6" fmla="*/ 2638698 w 3043646"/>
                <a:gd name="connsiteY6" fmla="*/ 2856411 h 6618514"/>
                <a:gd name="connsiteX7" fmla="*/ 2481943 w 3043646"/>
                <a:gd name="connsiteY7" fmla="*/ 4515395 h 6618514"/>
                <a:gd name="connsiteX8" fmla="*/ 2560321 w 3043646"/>
                <a:gd name="connsiteY8" fmla="*/ 5651863 h 6618514"/>
                <a:gd name="connsiteX9" fmla="*/ 3043646 w 3043646"/>
                <a:gd name="connsiteY9" fmla="*/ 6618514 h 6618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43646" h="6618514">
                  <a:moveTo>
                    <a:pt x="0" y="387531"/>
                  </a:moveTo>
                  <a:cubicBezTo>
                    <a:pt x="246017" y="264523"/>
                    <a:pt x="492034" y="141515"/>
                    <a:pt x="731520" y="87086"/>
                  </a:cubicBezTo>
                  <a:cubicBezTo>
                    <a:pt x="971006" y="32658"/>
                    <a:pt x="1210492" y="0"/>
                    <a:pt x="1436915" y="60960"/>
                  </a:cubicBezTo>
                  <a:cubicBezTo>
                    <a:pt x="1663338" y="121920"/>
                    <a:pt x="1909355" y="278675"/>
                    <a:pt x="2090058" y="452846"/>
                  </a:cubicBezTo>
                  <a:cubicBezTo>
                    <a:pt x="2270761" y="627017"/>
                    <a:pt x="2427515" y="896983"/>
                    <a:pt x="2521132" y="1105989"/>
                  </a:cubicBezTo>
                  <a:cubicBezTo>
                    <a:pt x="2614749" y="1314995"/>
                    <a:pt x="2632166" y="1415143"/>
                    <a:pt x="2651760" y="1706880"/>
                  </a:cubicBezTo>
                  <a:cubicBezTo>
                    <a:pt x="2671354" y="1998617"/>
                    <a:pt x="2667001" y="2388325"/>
                    <a:pt x="2638698" y="2856411"/>
                  </a:cubicBezTo>
                  <a:cubicBezTo>
                    <a:pt x="2610395" y="3324497"/>
                    <a:pt x="2495006" y="4049486"/>
                    <a:pt x="2481943" y="4515395"/>
                  </a:cubicBezTo>
                  <a:cubicBezTo>
                    <a:pt x="2468880" y="4981304"/>
                    <a:pt x="2466704" y="5301343"/>
                    <a:pt x="2560321" y="5651863"/>
                  </a:cubicBezTo>
                  <a:cubicBezTo>
                    <a:pt x="2653938" y="6002383"/>
                    <a:pt x="2989217" y="6434546"/>
                    <a:pt x="3043646" y="6618514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2050869" y="0"/>
              <a:ext cx="1489165" cy="6766559"/>
            </a:xfrm>
            <a:custGeom>
              <a:avLst/>
              <a:gdLst>
                <a:gd name="connsiteX0" fmla="*/ 0 w 1293222"/>
                <a:gd name="connsiteY0" fmla="*/ 0 h 6361611"/>
                <a:gd name="connsiteX1" fmla="*/ 365760 w 1293222"/>
                <a:gd name="connsiteY1" fmla="*/ 339634 h 6361611"/>
                <a:gd name="connsiteX2" fmla="*/ 744582 w 1293222"/>
                <a:gd name="connsiteY2" fmla="*/ 731520 h 6361611"/>
                <a:gd name="connsiteX3" fmla="*/ 927462 w 1293222"/>
                <a:gd name="connsiteY3" fmla="*/ 1358537 h 6361611"/>
                <a:gd name="connsiteX4" fmla="*/ 953588 w 1293222"/>
                <a:gd name="connsiteY4" fmla="*/ 2495006 h 6361611"/>
                <a:gd name="connsiteX5" fmla="*/ 914400 w 1293222"/>
                <a:gd name="connsiteY5" fmla="*/ 3487783 h 6361611"/>
                <a:gd name="connsiteX6" fmla="*/ 875211 w 1293222"/>
                <a:gd name="connsiteY6" fmla="*/ 4428309 h 6361611"/>
                <a:gd name="connsiteX7" fmla="*/ 901337 w 1293222"/>
                <a:gd name="connsiteY7" fmla="*/ 5133703 h 6361611"/>
                <a:gd name="connsiteX8" fmla="*/ 1149531 w 1293222"/>
                <a:gd name="connsiteY8" fmla="*/ 5982789 h 6361611"/>
                <a:gd name="connsiteX9" fmla="*/ 1293222 w 1293222"/>
                <a:gd name="connsiteY9" fmla="*/ 6361611 h 6361611"/>
                <a:gd name="connsiteX0" fmla="*/ 0 w 1293222"/>
                <a:gd name="connsiteY0" fmla="*/ 0 h 6361611"/>
                <a:gd name="connsiteX1" fmla="*/ 365760 w 1293222"/>
                <a:gd name="connsiteY1" fmla="*/ 339634 h 6361611"/>
                <a:gd name="connsiteX2" fmla="*/ 744582 w 1293222"/>
                <a:gd name="connsiteY2" fmla="*/ 731520 h 6361611"/>
                <a:gd name="connsiteX3" fmla="*/ 927462 w 1293222"/>
                <a:gd name="connsiteY3" fmla="*/ 1358537 h 6361611"/>
                <a:gd name="connsiteX4" fmla="*/ 953588 w 1293222"/>
                <a:gd name="connsiteY4" fmla="*/ 2495006 h 6361611"/>
                <a:gd name="connsiteX5" fmla="*/ 914400 w 1293222"/>
                <a:gd name="connsiteY5" fmla="*/ 3487783 h 6361611"/>
                <a:gd name="connsiteX6" fmla="*/ 875211 w 1293222"/>
                <a:gd name="connsiteY6" fmla="*/ 4428309 h 6361611"/>
                <a:gd name="connsiteX7" fmla="*/ 901337 w 1293222"/>
                <a:gd name="connsiteY7" fmla="*/ 5394960 h 6361611"/>
                <a:gd name="connsiteX8" fmla="*/ 1149531 w 1293222"/>
                <a:gd name="connsiteY8" fmla="*/ 5982789 h 6361611"/>
                <a:gd name="connsiteX9" fmla="*/ 1293222 w 1293222"/>
                <a:gd name="connsiteY9" fmla="*/ 6361611 h 6361611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744582 w 1489165"/>
                <a:gd name="connsiteY2" fmla="*/ 731520 h 6766559"/>
                <a:gd name="connsiteX3" fmla="*/ 927462 w 1489165"/>
                <a:gd name="connsiteY3" fmla="*/ 1358537 h 6766559"/>
                <a:gd name="connsiteX4" fmla="*/ 953588 w 1489165"/>
                <a:gd name="connsiteY4" fmla="*/ 2495006 h 6766559"/>
                <a:gd name="connsiteX5" fmla="*/ 914400 w 1489165"/>
                <a:gd name="connsiteY5" fmla="*/ 3487783 h 6766559"/>
                <a:gd name="connsiteX6" fmla="*/ 875211 w 1489165"/>
                <a:gd name="connsiteY6" fmla="*/ 4428309 h 6766559"/>
                <a:gd name="connsiteX7" fmla="*/ 901337 w 1489165"/>
                <a:gd name="connsiteY7" fmla="*/ 5394960 h 6766559"/>
                <a:gd name="connsiteX8" fmla="*/ 1149531 w 1489165"/>
                <a:gd name="connsiteY8" fmla="*/ 5982789 h 6766559"/>
                <a:gd name="connsiteX9" fmla="*/ 1489165 w 1489165"/>
                <a:gd name="connsiteY9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744582 w 1489165"/>
                <a:gd name="connsiteY2" fmla="*/ 731520 h 6766559"/>
                <a:gd name="connsiteX3" fmla="*/ 927462 w 1489165"/>
                <a:gd name="connsiteY3" fmla="*/ 1358537 h 6766559"/>
                <a:gd name="connsiteX4" fmla="*/ 953588 w 1489165"/>
                <a:gd name="connsiteY4" fmla="*/ 2495006 h 6766559"/>
                <a:gd name="connsiteX5" fmla="*/ 914400 w 1489165"/>
                <a:gd name="connsiteY5" fmla="*/ 3487783 h 6766559"/>
                <a:gd name="connsiteX6" fmla="*/ 875211 w 1489165"/>
                <a:gd name="connsiteY6" fmla="*/ 4428309 h 6766559"/>
                <a:gd name="connsiteX7" fmla="*/ 901337 w 1489165"/>
                <a:gd name="connsiteY7" fmla="*/ 5394960 h 6766559"/>
                <a:gd name="connsiteX8" fmla="*/ 1149531 w 1489165"/>
                <a:gd name="connsiteY8" fmla="*/ 6217920 h 6766559"/>
                <a:gd name="connsiteX9" fmla="*/ 1489165 w 1489165"/>
                <a:gd name="connsiteY9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744582 w 1489165"/>
                <a:gd name="connsiteY2" fmla="*/ 731520 h 6766559"/>
                <a:gd name="connsiteX3" fmla="*/ 927462 w 1489165"/>
                <a:gd name="connsiteY3" fmla="*/ 1358537 h 6766559"/>
                <a:gd name="connsiteX4" fmla="*/ 953588 w 1489165"/>
                <a:gd name="connsiteY4" fmla="*/ 2495006 h 6766559"/>
                <a:gd name="connsiteX5" fmla="*/ 914400 w 1489165"/>
                <a:gd name="connsiteY5" fmla="*/ 3487783 h 6766559"/>
                <a:gd name="connsiteX6" fmla="*/ 875211 w 1489165"/>
                <a:gd name="connsiteY6" fmla="*/ 4428309 h 6766559"/>
                <a:gd name="connsiteX7" fmla="*/ 901337 w 1489165"/>
                <a:gd name="connsiteY7" fmla="*/ 5394960 h 6766559"/>
                <a:gd name="connsiteX8" fmla="*/ 1149531 w 1489165"/>
                <a:gd name="connsiteY8" fmla="*/ 6217920 h 6766559"/>
                <a:gd name="connsiteX9" fmla="*/ 1489165 w 1489165"/>
                <a:gd name="connsiteY9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744582 w 1489165"/>
                <a:gd name="connsiteY2" fmla="*/ 731520 h 6766559"/>
                <a:gd name="connsiteX3" fmla="*/ 927462 w 1489165"/>
                <a:gd name="connsiteY3" fmla="*/ 1358537 h 6766559"/>
                <a:gd name="connsiteX4" fmla="*/ 953588 w 1489165"/>
                <a:gd name="connsiteY4" fmla="*/ 2495006 h 6766559"/>
                <a:gd name="connsiteX5" fmla="*/ 914400 w 1489165"/>
                <a:gd name="connsiteY5" fmla="*/ 3487783 h 6766559"/>
                <a:gd name="connsiteX6" fmla="*/ 875211 w 1489165"/>
                <a:gd name="connsiteY6" fmla="*/ 4428309 h 6766559"/>
                <a:gd name="connsiteX7" fmla="*/ 901337 w 1489165"/>
                <a:gd name="connsiteY7" fmla="*/ 5394960 h 6766559"/>
                <a:gd name="connsiteX8" fmla="*/ 1149531 w 1489165"/>
                <a:gd name="connsiteY8" fmla="*/ 6217920 h 6766559"/>
                <a:gd name="connsiteX9" fmla="*/ 1489165 w 1489165"/>
                <a:gd name="connsiteY9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378822 w 1489165"/>
                <a:gd name="connsiteY2" fmla="*/ 339634 h 6766559"/>
                <a:gd name="connsiteX3" fmla="*/ 744582 w 1489165"/>
                <a:gd name="connsiteY3" fmla="*/ 731520 h 6766559"/>
                <a:gd name="connsiteX4" fmla="*/ 927462 w 1489165"/>
                <a:gd name="connsiteY4" fmla="*/ 1358537 h 6766559"/>
                <a:gd name="connsiteX5" fmla="*/ 953588 w 1489165"/>
                <a:gd name="connsiteY5" fmla="*/ 2495006 h 6766559"/>
                <a:gd name="connsiteX6" fmla="*/ 914400 w 1489165"/>
                <a:gd name="connsiteY6" fmla="*/ 3487783 h 6766559"/>
                <a:gd name="connsiteX7" fmla="*/ 875211 w 1489165"/>
                <a:gd name="connsiteY7" fmla="*/ 4428309 h 6766559"/>
                <a:gd name="connsiteX8" fmla="*/ 901337 w 1489165"/>
                <a:gd name="connsiteY8" fmla="*/ 5394960 h 6766559"/>
                <a:gd name="connsiteX9" fmla="*/ 1149531 w 1489165"/>
                <a:gd name="connsiteY9" fmla="*/ 6217920 h 6766559"/>
                <a:gd name="connsiteX10" fmla="*/ 1489165 w 1489165"/>
                <a:gd name="connsiteY10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378822 w 1489165"/>
                <a:gd name="connsiteY2" fmla="*/ 339634 h 6766559"/>
                <a:gd name="connsiteX3" fmla="*/ 744582 w 1489165"/>
                <a:gd name="connsiteY3" fmla="*/ 731520 h 6766559"/>
                <a:gd name="connsiteX4" fmla="*/ 927462 w 1489165"/>
                <a:gd name="connsiteY4" fmla="*/ 1358537 h 6766559"/>
                <a:gd name="connsiteX5" fmla="*/ 953588 w 1489165"/>
                <a:gd name="connsiteY5" fmla="*/ 2495006 h 6766559"/>
                <a:gd name="connsiteX6" fmla="*/ 914400 w 1489165"/>
                <a:gd name="connsiteY6" fmla="*/ 3487783 h 6766559"/>
                <a:gd name="connsiteX7" fmla="*/ 875211 w 1489165"/>
                <a:gd name="connsiteY7" fmla="*/ 4428309 h 6766559"/>
                <a:gd name="connsiteX8" fmla="*/ 901337 w 1489165"/>
                <a:gd name="connsiteY8" fmla="*/ 5394960 h 6766559"/>
                <a:gd name="connsiteX9" fmla="*/ 1149531 w 1489165"/>
                <a:gd name="connsiteY9" fmla="*/ 6217920 h 6766559"/>
                <a:gd name="connsiteX10" fmla="*/ 1489165 w 1489165"/>
                <a:gd name="connsiteY10" fmla="*/ 6766559 h 6766559"/>
                <a:gd name="connsiteX0" fmla="*/ 0 w 1489165"/>
                <a:gd name="connsiteY0" fmla="*/ 0 h 6766559"/>
                <a:gd name="connsiteX1" fmla="*/ 365760 w 1489165"/>
                <a:gd name="connsiteY1" fmla="*/ 339634 h 6766559"/>
                <a:gd name="connsiteX2" fmla="*/ 378822 w 1489165"/>
                <a:gd name="connsiteY2" fmla="*/ 339634 h 6766559"/>
                <a:gd name="connsiteX3" fmla="*/ 744582 w 1489165"/>
                <a:gd name="connsiteY3" fmla="*/ 731520 h 6766559"/>
                <a:gd name="connsiteX4" fmla="*/ 927462 w 1489165"/>
                <a:gd name="connsiteY4" fmla="*/ 1358537 h 6766559"/>
                <a:gd name="connsiteX5" fmla="*/ 953588 w 1489165"/>
                <a:gd name="connsiteY5" fmla="*/ 2495006 h 6766559"/>
                <a:gd name="connsiteX6" fmla="*/ 914400 w 1489165"/>
                <a:gd name="connsiteY6" fmla="*/ 3487783 h 6766559"/>
                <a:gd name="connsiteX7" fmla="*/ 875211 w 1489165"/>
                <a:gd name="connsiteY7" fmla="*/ 4428309 h 6766559"/>
                <a:gd name="connsiteX8" fmla="*/ 901337 w 1489165"/>
                <a:gd name="connsiteY8" fmla="*/ 5394960 h 6766559"/>
                <a:gd name="connsiteX9" fmla="*/ 1149531 w 1489165"/>
                <a:gd name="connsiteY9" fmla="*/ 6217920 h 6766559"/>
                <a:gd name="connsiteX10" fmla="*/ 1489165 w 1489165"/>
                <a:gd name="connsiteY10" fmla="*/ 6766559 h 676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89165" h="6766559">
                  <a:moveTo>
                    <a:pt x="0" y="0"/>
                  </a:moveTo>
                  <a:cubicBezTo>
                    <a:pt x="120831" y="108857"/>
                    <a:pt x="241663" y="217714"/>
                    <a:pt x="365760" y="339634"/>
                  </a:cubicBezTo>
                  <a:cubicBezTo>
                    <a:pt x="428897" y="396240"/>
                    <a:pt x="315685" y="274320"/>
                    <a:pt x="378822" y="339634"/>
                  </a:cubicBezTo>
                  <a:cubicBezTo>
                    <a:pt x="441959" y="404948"/>
                    <a:pt x="653142" y="561703"/>
                    <a:pt x="744582" y="731520"/>
                  </a:cubicBezTo>
                  <a:cubicBezTo>
                    <a:pt x="836022" y="901337"/>
                    <a:pt x="892628" y="1064623"/>
                    <a:pt x="927462" y="1358537"/>
                  </a:cubicBezTo>
                  <a:cubicBezTo>
                    <a:pt x="962296" y="1652451"/>
                    <a:pt x="955765" y="2140132"/>
                    <a:pt x="953588" y="2495006"/>
                  </a:cubicBezTo>
                  <a:cubicBezTo>
                    <a:pt x="951411" y="2849880"/>
                    <a:pt x="927463" y="3165566"/>
                    <a:pt x="914400" y="3487783"/>
                  </a:cubicBezTo>
                  <a:cubicBezTo>
                    <a:pt x="901337" y="3810000"/>
                    <a:pt x="877388" y="4110446"/>
                    <a:pt x="875211" y="4428309"/>
                  </a:cubicBezTo>
                  <a:cubicBezTo>
                    <a:pt x="873034" y="4746172"/>
                    <a:pt x="855617" y="5096692"/>
                    <a:pt x="901337" y="5394960"/>
                  </a:cubicBezTo>
                  <a:cubicBezTo>
                    <a:pt x="947057" y="5693229"/>
                    <a:pt x="1051560" y="5989320"/>
                    <a:pt x="1149531" y="6217920"/>
                  </a:cubicBezTo>
                  <a:cubicBezTo>
                    <a:pt x="1247502" y="6446520"/>
                    <a:pt x="1449976" y="6679473"/>
                    <a:pt x="1489165" y="6766559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2808515" y="26126"/>
              <a:ext cx="1384663" cy="6779622"/>
            </a:xfrm>
            <a:custGeom>
              <a:avLst/>
              <a:gdLst>
                <a:gd name="connsiteX0" fmla="*/ 0 w 1201783"/>
                <a:gd name="connsiteY0" fmla="*/ 0 h 6348548"/>
                <a:gd name="connsiteX1" fmla="*/ 457200 w 1201783"/>
                <a:gd name="connsiteY1" fmla="*/ 653143 h 6348548"/>
                <a:gd name="connsiteX2" fmla="*/ 679268 w 1201783"/>
                <a:gd name="connsiteY2" fmla="*/ 1658983 h 6348548"/>
                <a:gd name="connsiteX3" fmla="*/ 692331 w 1201783"/>
                <a:gd name="connsiteY3" fmla="*/ 2769325 h 6348548"/>
                <a:gd name="connsiteX4" fmla="*/ 600891 w 1201783"/>
                <a:gd name="connsiteY4" fmla="*/ 3722914 h 6348548"/>
                <a:gd name="connsiteX5" fmla="*/ 600891 w 1201783"/>
                <a:gd name="connsiteY5" fmla="*/ 4545874 h 6348548"/>
                <a:gd name="connsiteX6" fmla="*/ 862148 w 1201783"/>
                <a:gd name="connsiteY6" fmla="*/ 5499463 h 6348548"/>
                <a:gd name="connsiteX7" fmla="*/ 1045028 w 1201783"/>
                <a:gd name="connsiteY7" fmla="*/ 6126480 h 6348548"/>
                <a:gd name="connsiteX8" fmla="*/ 1201783 w 1201783"/>
                <a:gd name="connsiteY8" fmla="*/ 6348548 h 6348548"/>
                <a:gd name="connsiteX0" fmla="*/ 0 w 1201783"/>
                <a:gd name="connsiteY0" fmla="*/ 0 h 6348548"/>
                <a:gd name="connsiteX1" fmla="*/ 457200 w 1201783"/>
                <a:gd name="connsiteY1" fmla="*/ 653143 h 6348548"/>
                <a:gd name="connsiteX2" fmla="*/ 679268 w 1201783"/>
                <a:gd name="connsiteY2" fmla="*/ 1658983 h 6348548"/>
                <a:gd name="connsiteX3" fmla="*/ 692331 w 1201783"/>
                <a:gd name="connsiteY3" fmla="*/ 2769325 h 6348548"/>
                <a:gd name="connsiteX4" fmla="*/ 600891 w 1201783"/>
                <a:gd name="connsiteY4" fmla="*/ 3722914 h 6348548"/>
                <a:gd name="connsiteX5" fmla="*/ 600891 w 1201783"/>
                <a:gd name="connsiteY5" fmla="*/ 4545874 h 6348548"/>
                <a:gd name="connsiteX6" fmla="*/ 862148 w 1201783"/>
                <a:gd name="connsiteY6" fmla="*/ 5499463 h 6348548"/>
                <a:gd name="connsiteX7" fmla="*/ 1045028 w 1201783"/>
                <a:gd name="connsiteY7" fmla="*/ 6126480 h 6348548"/>
                <a:gd name="connsiteX8" fmla="*/ 1201783 w 1201783"/>
                <a:gd name="connsiteY8" fmla="*/ 6348548 h 6348548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862148 w 1384663"/>
                <a:gd name="connsiteY6" fmla="*/ 5499463 h 6779622"/>
                <a:gd name="connsiteX7" fmla="*/ 1045028 w 1384663"/>
                <a:gd name="connsiteY7" fmla="*/ 6126480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862148 w 1384663"/>
                <a:gd name="connsiteY6" fmla="*/ 5499463 h 6779622"/>
                <a:gd name="connsiteX7" fmla="*/ 1045028 w 1384663"/>
                <a:gd name="connsiteY7" fmla="*/ 6126480 h 6779622"/>
                <a:gd name="connsiteX8" fmla="*/ 1045028 w 1384663"/>
                <a:gd name="connsiteY8" fmla="*/ 6139543 h 6779622"/>
                <a:gd name="connsiteX9" fmla="*/ 1384663 w 1384663"/>
                <a:gd name="connsiteY9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862148 w 1384663"/>
                <a:gd name="connsiteY6" fmla="*/ 5499463 h 6779622"/>
                <a:gd name="connsiteX7" fmla="*/ 1045028 w 1384663"/>
                <a:gd name="connsiteY7" fmla="*/ 6126480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862148 w 1384663"/>
                <a:gd name="connsiteY6" fmla="*/ 5499463 h 6779622"/>
                <a:gd name="connsiteX7" fmla="*/ 1045028 w 1384663"/>
                <a:gd name="connsiteY7" fmla="*/ 6126480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862148 w 1384663"/>
                <a:gd name="connsiteY6" fmla="*/ 5499463 h 6779622"/>
                <a:gd name="connsiteX7" fmla="*/ 1045028 w 1384663"/>
                <a:gd name="connsiteY7" fmla="*/ 6126480 h 6779622"/>
                <a:gd name="connsiteX8" fmla="*/ 1045028 w 1384663"/>
                <a:gd name="connsiteY8" fmla="*/ 6139543 h 6779622"/>
                <a:gd name="connsiteX9" fmla="*/ 1384663 w 1384663"/>
                <a:gd name="connsiteY9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1045028 w 1384663"/>
                <a:gd name="connsiteY7" fmla="*/ 6126480 h 6779622"/>
                <a:gd name="connsiteX8" fmla="*/ 1045028 w 1384663"/>
                <a:gd name="connsiteY8" fmla="*/ 6139543 h 6779622"/>
                <a:gd name="connsiteX9" fmla="*/ 1384663 w 1384663"/>
                <a:gd name="connsiteY9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1045028 w 1384663"/>
                <a:gd name="connsiteY7" fmla="*/ 6126480 h 6779622"/>
                <a:gd name="connsiteX8" fmla="*/ 822959 w 1384663"/>
                <a:gd name="connsiteY8" fmla="*/ 6322423 h 6779622"/>
                <a:gd name="connsiteX9" fmla="*/ 1384663 w 1384663"/>
                <a:gd name="connsiteY9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822959 w 1384663"/>
                <a:gd name="connsiteY7" fmla="*/ 6322423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992777 w 1384663"/>
                <a:gd name="connsiteY7" fmla="*/ 6322423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992777 w 1384663"/>
                <a:gd name="connsiteY7" fmla="*/ 6322423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992777 w 1384663"/>
                <a:gd name="connsiteY7" fmla="*/ 6322423 h 6779622"/>
                <a:gd name="connsiteX8" fmla="*/ 1384663 w 1384663"/>
                <a:gd name="connsiteY8" fmla="*/ 6779622 h 6779622"/>
                <a:gd name="connsiteX0" fmla="*/ 0 w 1384663"/>
                <a:gd name="connsiteY0" fmla="*/ 0 h 6779622"/>
                <a:gd name="connsiteX1" fmla="*/ 457200 w 1384663"/>
                <a:gd name="connsiteY1" fmla="*/ 653143 h 6779622"/>
                <a:gd name="connsiteX2" fmla="*/ 679268 w 1384663"/>
                <a:gd name="connsiteY2" fmla="*/ 1658983 h 6779622"/>
                <a:gd name="connsiteX3" fmla="*/ 692331 w 1384663"/>
                <a:gd name="connsiteY3" fmla="*/ 2769325 h 6779622"/>
                <a:gd name="connsiteX4" fmla="*/ 600891 w 1384663"/>
                <a:gd name="connsiteY4" fmla="*/ 3722914 h 6779622"/>
                <a:gd name="connsiteX5" fmla="*/ 600891 w 1384663"/>
                <a:gd name="connsiteY5" fmla="*/ 4545874 h 6779622"/>
                <a:gd name="connsiteX6" fmla="*/ 705394 w 1384663"/>
                <a:gd name="connsiteY6" fmla="*/ 5499463 h 6779622"/>
                <a:gd name="connsiteX7" fmla="*/ 992777 w 1384663"/>
                <a:gd name="connsiteY7" fmla="*/ 6152606 h 6779622"/>
                <a:gd name="connsiteX8" fmla="*/ 1384663 w 1384663"/>
                <a:gd name="connsiteY8" fmla="*/ 6779622 h 67796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84663" h="6779622">
                  <a:moveTo>
                    <a:pt x="0" y="0"/>
                  </a:moveTo>
                  <a:cubicBezTo>
                    <a:pt x="171994" y="188323"/>
                    <a:pt x="343989" y="376646"/>
                    <a:pt x="457200" y="653143"/>
                  </a:cubicBezTo>
                  <a:cubicBezTo>
                    <a:pt x="570411" y="929640"/>
                    <a:pt x="640080" y="1306286"/>
                    <a:pt x="679268" y="1658983"/>
                  </a:cubicBezTo>
                  <a:cubicBezTo>
                    <a:pt x="718456" y="2011680"/>
                    <a:pt x="705394" y="2425337"/>
                    <a:pt x="692331" y="2769325"/>
                  </a:cubicBezTo>
                  <a:cubicBezTo>
                    <a:pt x="679268" y="3113313"/>
                    <a:pt x="616131" y="3426823"/>
                    <a:pt x="600891" y="3722914"/>
                  </a:cubicBezTo>
                  <a:cubicBezTo>
                    <a:pt x="585651" y="4019005"/>
                    <a:pt x="583474" y="4249783"/>
                    <a:pt x="600891" y="4545874"/>
                  </a:cubicBezTo>
                  <a:cubicBezTo>
                    <a:pt x="618308" y="4841965"/>
                    <a:pt x="640080" y="5231675"/>
                    <a:pt x="705394" y="5499463"/>
                  </a:cubicBezTo>
                  <a:cubicBezTo>
                    <a:pt x="770708" y="5767251"/>
                    <a:pt x="879566" y="5939246"/>
                    <a:pt x="992777" y="6152606"/>
                  </a:cubicBezTo>
                  <a:cubicBezTo>
                    <a:pt x="1049383" y="6261463"/>
                    <a:pt x="1328057" y="6672942"/>
                    <a:pt x="1384663" y="6779622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3396344" y="13063"/>
              <a:ext cx="1619794" cy="6790508"/>
            </a:xfrm>
            <a:custGeom>
              <a:avLst/>
              <a:gdLst>
                <a:gd name="connsiteX0" fmla="*/ 0 w 1227908"/>
                <a:gd name="connsiteY0" fmla="*/ 0 h 6409508"/>
                <a:gd name="connsiteX1" fmla="*/ 274320 w 1227908"/>
                <a:gd name="connsiteY1" fmla="*/ 679268 h 6409508"/>
                <a:gd name="connsiteX2" fmla="*/ 470263 w 1227908"/>
                <a:gd name="connsiteY2" fmla="*/ 1580606 h 6409508"/>
                <a:gd name="connsiteX3" fmla="*/ 483326 w 1227908"/>
                <a:gd name="connsiteY3" fmla="*/ 2782388 h 6409508"/>
                <a:gd name="connsiteX4" fmla="*/ 509451 w 1227908"/>
                <a:gd name="connsiteY4" fmla="*/ 3814354 h 6409508"/>
                <a:gd name="connsiteX5" fmla="*/ 705394 w 1227908"/>
                <a:gd name="connsiteY5" fmla="*/ 5133703 h 6409508"/>
                <a:gd name="connsiteX6" fmla="*/ 1084217 w 1227908"/>
                <a:gd name="connsiteY6" fmla="*/ 6204857 h 6409508"/>
                <a:gd name="connsiteX7" fmla="*/ 1227908 w 1227908"/>
                <a:gd name="connsiteY7" fmla="*/ 6361611 h 6409508"/>
                <a:gd name="connsiteX0" fmla="*/ 0 w 1423851"/>
                <a:gd name="connsiteY0" fmla="*/ 0 h 6790508"/>
                <a:gd name="connsiteX1" fmla="*/ 274320 w 1423851"/>
                <a:gd name="connsiteY1" fmla="*/ 679268 h 6790508"/>
                <a:gd name="connsiteX2" fmla="*/ 470263 w 1423851"/>
                <a:gd name="connsiteY2" fmla="*/ 1580606 h 6790508"/>
                <a:gd name="connsiteX3" fmla="*/ 483326 w 1423851"/>
                <a:gd name="connsiteY3" fmla="*/ 2782388 h 6790508"/>
                <a:gd name="connsiteX4" fmla="*/ 509451 w 1423851"/>
                <a:gd name="connsiteY4" fmla="*/ 3814354 h 6790508"/>
                <a:gd name="connsiteX5" fmla="*/ 705394 w 1423851"/>
                <a:gd name="connsiteY5" fmla="*/ 5133703 h 6790508"/>
                <a:gd name="connsiteX6" fmla="*/ 1084217 w 1423851"/>
                <a:gd name="connsiteY6" fmla="*/ 6204857 h 6790508"/>
                <a:gd name="connsiteX7" fmla="*/ 1423851 w 1423851"/>
                <a:gd name="connsiteY7" fmla="*/ 6766560 h 6790508"/>
                <a:gd name="connsiteX0" fmla="*/ 0 w 1423851"/>
                <a:gd name="connsiteY0" fmla="*/ 0 h 6790508"/>
                <a:gd name="connsiteX1" fmla="*/ 274320 w 1423851"/>
                <a:gd name="connsiteY1" fmla="*/ 679268 h 6790508"/>
                <a:gd name="connsiteX2" fmla="*/ 470263 w 1423851"/>
                <a:gd name="connsiteY2" fmla="*/ 1580606 h 6790508"/>
                <a:gd name="connsiteX3" fmla="*/ 483326 w 1423851"/>
                <a:gd name="connsiteY3" fmla="*/ 2782388 h 6790508"/>
                <a:gd name="connsiteX4" fmla="*/ 509451 w 1423851"/>
                <a:gd name="connsiteY4" fmla="*/ 3814354 h 6790508"/>
                <a:gd name="connsiteX5" fmla="*/ 548640 w 1423851"/>
                <a:gd name="connsiteY5" fmla="*/ 5133703 h 6790508"/>
                <a:gd name="connsiteX6" fmla="*/ 1084217 w 1423851"/>
                <a:gd name="connsiteY6" fmla="*/ 6204857 h 6790508"/>
                <a:gd name="connsiteX7" fmla="*/ 1423851 w 1423851"/>
                <a:gd name="connsiteY7" fmla="*/ 6766560 h 6790508"/>
                <a:gd name="connsiteX0" fmla="*/ 0 w 1619794"/>
                <a:gd name="connsiteY0" fmla="*/ 0 h 6790508"/>
                <a:gd name="connsiteX1" fmla="*/ 274320 w 1619794"/>
                <a:gd name="connsiteY1" fmla="*/ 679268 h 6790508"/>
                <a:gd name="connsiteX2" fmla="*/ 470263 w 1619794"/>
                <a:gd name="connsiteY2" fmla="*/ 1580606 h 6790508"/>
                <a:gd name="connsiteX3" fmla="*/ 483326 w 1619794"/>
                <a:gd name="connsiteY3" fmla="*/ 2782388 h 6790508"/>
                <a:gd name="connsiteX4" fmla="*/ 509451 w 1619794"/>
                <a:gd name="connsiteY4" fmla="*/ 3814354 h 6790508"/>
                <a:gd name="connsiteX5" fmla="*/ 548640 w 1619794"/>
                <a:gd name="connsiteY5" fmla="*/ 5133703 h 6790508"/>
                <a:gd name="connsiteX6" fmla="*/ 1084217 w 1619794"/>
                <a:gd name="connsiteY6" fmla="*/ 6204857 h 6790508"/>
                <a:gd name="connsiteX7" fmla="*/ 1619794 w 1619794"/>
                <a:gd name="connsiteY7" fmla="*/ 6766560 h 6790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19794" h="6790508">
                  <a:moveTo>
                    <a:pt x="0" y="0"/>
                  </a:moveTo>
                  <a:cubicBezTo>
                    <a:pt x="97971" y="207917"/>
                    <a:pt x="195943" y="415834"/>
                    <a:pt x="274320" y="679268"/>
                  </a:cubicBezTo>
                  <a:cubicBezTo>
                    <a:pt x="352697" y="942702"/>
                    <a:pt x="435429" y="1230086"/>
                    <a:pt x="470263" y="1580606"/>
                  </a:cubicBezTo>
                  <a:cubicBezTo>
                    <a:pt x="505097" y="1931126"/>
                    <a:pt x="476795" y="2410097"/>
                    <a:pt x="483326" y="2782388"/>
                  </a:cubicBezTo>
                  <a:cubicBezTo>
                    <a:pt x="489857" y="3154679"/>
                    <a:pt x="498565" y="3422468"/>
                    <a:pt x="509451" y="3814354"/>
                  </a:cubicBezTo>
                  <a:cubicBezTo>
                    <a:pt x="520337" y="4206240"/>
                    <a:pt x="452846" y="4735286"/>
                    <a:pt x="548640" y="5133703"/>
                  </a:cubicBezTo>
                  <a:cubicBezTo>
                    <a:pt x="644434" y="5532120"/>
                    <a:pt x="905691" y="5932714"/>
                    <a:pt x="1084217" y="6204857"/>
                  </a:cubicBezTo>
                  <a:cubicBezTo>
                    <a:pt x="1262743" y="6477000"/>
                    <a:pt x="1591491" y="6790508"/>
                    <a:pt x="1619794" y="6766560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3971109" y="-13062"/>
              <a:ext cx="1907177" cy="6831874"/>
            </a:xfrm>
            <a:custGeom>
              <a:avLst/>
              <a:gdLst>
                <a:gd name="connsiteX0" fmla="*/ 0 w 1554480"/>
                <a:gd name="connsiteY0" fmla="*/ 0 h 6413863"/>
                <a:gd name="connsiteX1" fmla="*/ 248194 w 1554480"/>
                <a:gd name="connsiteY1" fmla="*/ 862149 h 6413863"/>
                <a:gd name="connsiteX2" fmla="*/ 313508 w 1554480"/>
                <a:gd name="connsiteY2" fmla="*/ 1711234 h 6413863"/>
                <a:gd name="connsiteX3" fmla="*/ 352697 w 1554480"/>
                <a:gd name="connsiteY3" fmla="*/ 3095897 h 6413863"/>
                <a:gd name="connsiteX4" fmla="*/ 535577 w 1554480"/>
                <a:gd name="connsiteY4" fmla="*/ 4611189 h 6413863"/>
                <a:gd name="connsiteX5" fmla="*/ 992777 w 1554480"/>
                <a:gd name="connsiteY5" fmla="*/ 5721532 h 6413863"/>
                <a:gd name="connsiteX6" fmla="*/ 1554480 w 1554480"/>
                <a:gd name="connsiteY6" fmla="*/ 6413863 h 6413863"/>
                <a:gd name="connsiteX0" fmla="*/ 0 w 1554480"/>
                <a:gd name="connsiteY0" fmla="*/ 0 h 6413863"/>
                <a:gd name="connsiteX1" fmla="*/ 248194 w 1554480"/>
                <a:gd name="connsiteY1" fmla="*/ 862149 h 6413863"/>
                <a:gd name="connsiteX2" fmla="*/ 313508 w 1554480"/>
                <a:gd name="connsiteY2" fmla="*/ 1711234 h 6413863"/>
                <a:gd name="connsiteX3" fmla="*/ 352697 w 1554480"/>
                <a:gd name="connsiteY3" fmla="*/ 3095897 h 6413863"/>
                <a:gd name="connsiteX4" fmla="*/ 365760 w 1554480"/>
                <a:gd name="connsiteY4" fmla="*/ 4611189 h 6413863"/>
                <a:gd name="connsiteX5" fmla="*/ 992777 w 1554480"/>
                <a:gd name="connsiteY5" fmla="*/ 5721532 h 6413863"/>
                <a:gd name="connsiteX6" fmla="*/ 1554480 w 1554480"/>
                <a:gd name="connsiteY6" fmla="*/ 6413863 h 6413863"/>
                <a:gd name="connsiteX0" fmla="*/ 0 w 1554480"/>
                <a:gd name="connsiteY0" fmla="*/ 0 h 6413863"/>
                <a:gd name="connsiteX1" fmla="*/ 248194 w 1554480"/>
                <a:gd name="connsiteY1" fmla="*/ 862149 h 6413863"/>
                <a:gd name="connsiteX2" fmla="*/ 313508 w 1554480"/>
                <a:gd name="connsiteY2" fmla="*/ 1711234 h 6413863"/>
                <a:gd name="connsiteX3" fmla="*/ 352697 w 1554480"/>
                <a:gd name="connsiteY3" fmla="*/ 3095897 h 6413863"/>
                <a:gd name="connsiteX4" fmla="*/ 365760 w 1554480"/>
                <a:gd name="connsiteY4" fmla="*/ 4611189 h 6413863"/>
                <a:gd name="connsiteX5" fmla="*/ 992777 w 1554480"/>
                <a:gd name="connsiteY5" fmla="*/ 5721532 h 6413863"/>
                <a:gd name="connsiteX6" fmla="*/ 1554480 w 1554480"/>
                <a:gd name="connsiteY6" fmla="*/ 6413863 h 6413863"/>
                <a:gd name="connsiteX0" fmla="*/ 0 w 1554480"/>
                <a:gd name="connsiteY0" fmla="*/ 0 h 6413863"/>
                <a:gd name="connsiteX1" fmla="*/ 248194 w 1554480"/>
                <a:gd name="connsiteY1" fmla="*/ 862149 h 6413863"/>
                <a:gd name="connsiteX2" fmla="*/ 313508 w 1554480"/>
                <a:gd name="connsiteY2" fmla="*/ 1711234 h 6413863"/>
                <a:gd name="connsiteX3" fmla="*/ 352697 w 1554480"/>
                <a:gd name="connsiteY3" fmla="*/ 3095897 h 6413863"/>
                <a:gd name="connsiteX4" fmla="*/ 365760 w 1554480"/>
                <a:gd name="connsiteY4" fmla="*/ 4611189 h 6413863"/>
                <a:gd name="connsiteX5" fmla="*/ 836023 w 1554480"/>
                <a:gd name="connsiteY5" fmla="*/ 5721532 h 6413863"/>
                <a:gd name="connsiteX6" fmla="*/ 1554480 w 1554480"/>
                <a:gd name="connsiteY6" fmla="*/ 6413863 h 6413863"/>
                <a:gd name="connsiteX0" fmla="*/ 0 w 1907177"/>
                <a:gd name="connsiteY0" fmla="*/ 0 h 6831874"/>
                <a:gd name="connsiteX1" fmla="*/ 248194 w 1907177"/>
                <a:gd name="connsiteY1" fmla="*/ 862149 h 6831874"/>
                <a:gd name="connsiteX2" fmla="*/ 313508 w 1907177"/>
                <a:gd name="connsiteY2" fmla="*/ 1711234 h 6831874"/>
                <a:gd name="connsiteX3" fmla="*/ 352697 w 1907177"/>
                <a:gd name="connsiteY3" fmla="*/ 3095897 h 6831874"/>
                <a:gd name="connsiteX4" fmla="*/ 365760 w 1907177"/>
                <a:gd name="connsiteY4" fmla="*/ 4611189 h 6831874"/>
                <a:gd name="connsiteX5" fmla="*/ 836023 w 1907177"/>
                <a:gd name="connsiteY5" fmla="*/ 5721532 h 6831874"/>
                <a:gd name="connsiteX6" fmla="*/ 1907177 w 1907177"/>
                <a:gd name="connsiteY6" fmla="*/ 6831874 h 6831874"/>
                <a:gd name="connsiteX0" fmla="*/ 0 w 1907177"/>
                <a:gd name="connsiteY0" fmla="*/ 0 h 6831874"/>
                <a:gd name="connsiteX1" fmla="*/ 248194 w 1907177"/>
                <a:gd name="connsiteY1" fmla="*/ 862149 h 6831874"/>
                <a:gd name="connsiteX2" fmla="*/ 470263 w 1907177"/>
                <a:gd name="connsiteY2" fmla="*/ 1711234 h 6831874"/>
                <a:gd name="connsiteX3" fmla="*/ 352697 w 1907177"/>
                <a:gd name="connsiteY3" fmla="*/ 3095897 h 6831874"/>
                <a:gd name="connsiteX4" fmla="*/ 365760 w 1907177"/>
                <a:gd name="connsiteY4" fmla="*/ 4611189 h 6831874"/>
                <a:gd name="connsiteX5" fmla="*/ 836023 w 1907177"/>
                <a:gd name="connsiteY5" fmla="*/ 5721532 h 6831874"/>
                <a:gd name="connsiteX6" fmla="*/ 1907177 w 1907177"/>
                <a:gd name="connsiteY6" fmla="*/ 6831874 h 6831874"/>
                <a:gd name="connsiteX0" fmla="*/ 0 w 1907177"/>
                <a:gd name="connsiteY0" fmla="*/ 0 h 6831874"/>
                <a:gd name="connsiteX1" fmla="*/ 248194 w 1907177"/>
                <a:gd name="connsiteY1" fmla="*/ 862149 h 6831874"/>
                <a:gd name="connsiteX2" fmla="*/ 470263 w 1907177"/>
                <a:gd name="connsiteY2" fmla="*/ 1711234 h 6831874"/>
                <a:gd name="connsiteX3" fmla="*/ 352697 w 1907177"/>
                <a:gd name="connsiteY3" fmla="*/ 3095897 h 6831874"/>
                <a:gd name="connsiteX4" fmla="*/ 365760 w 1907177"/>
                <a:gd name="connsiteY4" fmla="*/ 4611189 h 6831874"/>
                <a:gd name="connsiteX5" fmla="*/ 836023 w 1907177"/>
                <a:gd name="connsiteY5" fmla="*/ 5721532 h 6831874"/>
                <a:gd name="connsiteX6" fmla="*/ 1907177 w 1907177"/>
                <a:gd name="connsiteY6" fmla="*/ 6831874 h 683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07177" h="6831874">
                  <a:moveTo>
                    <a:pt x="0" y="0"/>
                  </a:moveTo>
                  <a:cubicBezTo>
                    <a:pt x="97971" y="288471"/>
                    <a:pt x="169817" y="576943"/>
                    <a:pt x="248194" y="862149"/>
                  </a:cubicBezTo>
                  <a:cubicBezTo>
                    <a:pt x="326571" y="1147355"/>
                    <a:pt x="452846" y="1338943"/>
                    <a:pt x="470263" y="1711234"/>
                  </a:cubicBezTo>
                  <a:cubicBezTo>
                    <a:pt x="487680" y="2083525"/>
                    <a:pt x="370114" y="2612571"/>
                    <a:pt x="352697" y="3095897"/>
                  </a:cubicBezTo>
                  <a:cubicBezTo>
                    <a:pt x="335280" y="3579223"/>
                    <a:pt x="285206" y="4173583"/>
                    <a:pt x="365760" y="4611189"/>
                  </a:cubicBezTo>
                  <a:cubicBezTo>
                    <a:pt x="446314" y="5048795"/>
                    <a:pt x="579120" y="5351418"/>
                    <a:pt x="836023" y="5721532"/>
                  </a:cubicBezTo>
                  <a:cubicBezTo>
                    <a:pt x="1092926" y="6091646"/>
                    <a:pt x="1711234" y="6635931"/>
                    <a:pt x="1907177" y="6831874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Rectangle 4"/>
          <p:cNvSpPr txBox="1">
            <a:spLocks noChangeArrowheads="1"/>
          </p:cNvSpPr>
          <p:nvPr/>
        </p:nvSpPr>
        <p:spPr>
          <a:xfrm>
            <a:off x="6082937" y="2109456"/>
            <a:ext cx="3061063" cy="825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40000"/>
              </a:spcBef>
              <a:defRPr/>
            </a:pP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This is how the 500 </a:t>
            </a:r>
            <a:r>
              <a:rPr lang="en-US" sz="1600" dirty="0" err="1" smtClean="0">
                <a:solidFill>
                  <a:srgbClr val="FFC000"/>
                </a:solidFill>
                <a:latin typeface="Comic Sans MS" pitchFamily="66" charset="0"/>
              </a:rPr>
              <a:t>mb</a:t>
            </a: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 chart may appear for this pattern.  </a:t>
            </a:r>
            <a:endParaRPr lang="en-US" sz="16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9" name="Text Box 19"/>
          <p:cNvSpPr txBox="1">
            <a:spLocks noChangeArrowheads="1"/>
          </p:cNvSpPr>
          <p:nvPr/>
        </p:nvSpPr>
        <p:spPr bwMode="auto">
          <a:xfrm>
            <a:off x="5930537" y="228600"/>
            <a:ext cx="3276600" cy="4924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Northerly Winds</a:t>
            </a:r>
            <a:endParaRPr lang="en-US" sz="26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018 -0.0007 C 0.01545 -0.04259 0.06423 -0.19699 0.09392 -0.25185 C 0.12361 -0.30671 0.16076 -0.31366 0.17829 -0.32986 " pathEditMode="relative" rAng="0" ptsTypes="aaa">
                                      <p:cBhvr>
                                        <p:cTn id="1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-165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33333E-6 C -0.00191 0.04908 0.0151 0.22223 -0.01164 0.29514 C -0.03837 0.36806 -0.12934 0.40834 -0.16025 0.4382 " pathEditMode="relative" rAng="0" ptsTypes="aaa">
                                      <p:cBhvr>
                                        <p:cTn id="1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2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29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9"/>
          <p:cNvPicPr>
            <a:picLocks noChangeAspect="1" noChangeArrowheads="1"/>
          </p:cNvPicPr>
          <p:nvPr/>
        </p:nvPicPr>
        <p:blipFill>
          <a:blip r:embed="rId2"/>
          <a:srcRect l="2356" r="3424"/>
          <a:stretch>
            <a:fillRect/>
          </a:stretch>
        </p:blipFill>
        <p:spPr bwMode="auto">
          <a:xfrm>
            <a:off x="-3537" y="0"/>
            <a:ext cx="609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3064" y="5867400"/>
            <a:ext cx="915706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103" y="-107768"/>
            <a:ext cx="3095897" cy="696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5178063" y="4953000"/>
            <a:ext cx="3810000" cy="190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126" name="Text Box 19"/>
          <p:cNvSpPr txBox="1">
            <a:spLocks noChangeArrowheads="1"/>
          </p:cNvSpPr>
          <p:nvPr/>
        </p:nvSpPr>
        <p:spPr bwMode="auto">
          <a:xfrm>
            <a:off x="5930537" y="228600"/>
            <a:ext cx="3276600" cy="4924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Backdoor Precip</a:t>
            </a:r>
            <a:endParaRPr lang="en-US" sz="26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127" name="Freeform 20"/>
          <p:cNvSpPr>
            <a:spLocks/>
          </p:cNvSpPr>
          <p:nvPr/>
        </p:nvSpPr>
        <p:spPr bwMode="auto">
          <a:xfrm>
            <a:off x="2269763" y="4953000"/>
            <a:ext cx="12700" cy="38100"/>
          </a:xfrm>
          <a:custGeom>
            <a:avLst/>
            <a:gdLst>
              <a:gd name="T0" fmla="*/ 0 w 8"/>
              <a:gd name="T1" fmla="*/ 2147483647 h 24"/>
              <a:gd name="T2" fmla="*/ 2147483647 w 8"/>
              <a:gd name="T3" fmla="*/ 0 h 24"/>
              <a:gd name="T4" fmla="*/ 0 w 8"/>
              <a:gd name="T5" fmla="*/ 2147483647 h 24"/>
              <a:gd name="T6" fmla="*/ 0 60000 65536"/>
              <a:gd name="T7" fmla="*/ 0 60000 65536"/>
              <a:gd name="T8" fmla="*/ 0 60000 65536"/>
              <a:gd name="T9" fmla="*/ 0 w 8"/>
              <a:gd name="T10" fmla="*/ 0 h 24"/>
              <a:gd name="T11" fmla="*/ 8 w 8"/>
              <a:gd name="T12" fmla="*/ 24 h 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" h="24">
                <a:moveTo>
                  <a:pt x="0" y="24"/>
                </a:moveTo>
                <a:cubicBezTo>
                  <a:pt x="3" y="16"/>
                  <a:pt x="8" y="0"/>
                  <a:pt x="8" y="0"/>
                </a:cubicBezTo>
                <a:cubicBezTo>
                  <a:pt x="8" y="0"/>
                  <a:pt x="3" y="16"/>
                  <a:pt x="0" y="24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/>
          </a:p>
        </p:txBody>
      </p:sp>
      <p:sp>
        <p:nvSpPr>
          <p:cNvPr id="5128" name="Line 22"/>
          <p:cNvSpPr>
            <a:spLocks noChangeShapeType="1"/>
          </p:cNvSpPr>
          <p:nvPr/>
        </p:nvSpPr>
        <p:spPr bwMode="auto">
          <a:xfrm flipH="1">
            <a:off x="1271226" y="2576513"/>
            <a:ext cx="123825" cy="841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2" name="Rectangle 4"/>
          <p:cNvSpPr txBox="1">
            <a:spLocks noChangeArrowheads="1"/>
          </p:cNvSpPr>
          <p:nvPr/>
        </p:nvSpPr>
        <p:spPr>
          <a:xfrm>
            <a:off x="6015792" y="940060"/>
            <a:ext cx="3200400" cy="11149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This pattern may bring significant amounts of rain to the Eastern and Central Interior…or not!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Rectangle 4"/>
          <p:cNvSpPr txBox="1">
            <a:spLocks noChangeArrowheads="1"/>
          </p:cNvSpPr>
          <p:nvPr/>
        </p:nvSpPr>
        <p:spPr>
          <a:xfrm>
            <a:off x="6003109" y="2047244"/>
            <a:ext cx="3344092" cy="9136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There is a well-stacked  closed low near Yakutat. </a:t>
            </a:r>
          </a:p>
        </p:txBody>
      </p:sp>
      <p:sp>
        <p:nvSpPr>
          <p:cNvPr id="46" name="Rectangle 4"/>
          <p:cNvSpPr txBox="1">
            <a:spLocks noChangeArrowheads="1"/>
          </p:cNvSpPr>
          <p:nvPr/>
        </p:nvSpPr>
        <p:spPr>
          <a:xfrm>
            <a:off x="6082937" y="5835468"/>
            <a:ext cx="3061063" cy="826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Extent of precipitation is difficult to predict. </a:t>
            </a:r>
          </a:p>
          <a:p>
            <a:pPr marL="6350" lvl="1">
              <a:spcBef>
                <a:spcPct val="40000"/>
              </a:spcBef>
            </a:pPr>
            <a:endParaRPr lang="en-US" dirty="0" smtClean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47" name="Rectangle 4"/>
          <p:cNvSpPr txBox="1">
            <a:spLocks noChangeArrowheads="1"/>
          </p:cNvSpPr>
          <p:nvPr/>
        </p:nvSpPr>
        <p:spPr>
          <a:xfrm>
            <a:off x="6068423" y="2834923"/>
            <a:ext cx="3235234" cy="7684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The low moves north, often repositioning in the Copper River Basin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55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04886" y="3389084"/>
            <a:ext cx="274320" cy="274320"/>
          </a:xfrm>
          <a:prstGeom prst="rect">
            <a:avLst/>
          </a:prstGeom>
          <a:noFill/>
        </p:spPr>
      </p:pic>
      <p:pic>
        <p:nvPicPr>
          <p:cNvPr id="57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4144" y="3333933"/>
            <a:ext cx="274320" cy="274320"/>
          </a:xfrm>
          <a:prstGeom prst="rect">
            <a:avLst/>
          </a:prstGeom>
          <a:noFill/>
        </p:spPr>
      </p:pic>
      <p:pic>
        <p:nvPicPr>
          <p:cNvPr id="59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22566" y="2994297"/>
            <a:ext cx="274320" cy="274320"/>
          </a:xfrm>
          <a:prstGeom prst="rect">
            <a:avLst/>
          </a:prstGeom>
          <a:noFill/>
        </p:spPr>
      </p:pic>
      <p:pic>
        <p:nvPicPr>
          <p:cNvPr id="60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1538" y="2834640"/>
            <a:ext cx="274320" cy="274320"/>
          </a:xfrm>
          <a:prstGeom prst="rect">
            <a:avLst/>
          </a:prstGeom>
          <a:noFill/>
        </p:spPr>
      </p:pic>
      <p:grpSp>
        <p:nvGrpSpPr>
          <p:cNvPr id="2" name="Group 34"/>
          <p:cNvGrpSpPr/>
          <p:nvPr/>
        </p:nvGrpSpPr>
        <p:grpSpPr>
          <a:xfrm>
            <a:off x="-13063" y="5507009"/>
            <a:ext cx="1091140" cy="1350991"/>
            <a:chOff x="-13063" y="5507009"/>
            <a:chExt cx="1091140" cy="1350991"/>
          </a:xfrm>
        </p:grpSpPr>
        <p:sp>
          <p:nvSpPr>
            <p:cNvPr id="36" name="Rectangle 35"/>
            <p:cNvSpPr/>
            <p:nvPr/>
          </p:nvSpPr>
          <p:spPr>
            <a:xfrm>
              <a:off x="0" y="6477000"/>
              <a:ext cx="10668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37" descr="ps_logo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-13063" y="5507009"/>
              <a:ext cx="1091140" cy="1350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5" name="Rectangle 4"/>
          <p:cNvSpPr txBox="1">
            <a:spLocks noChangeArrowheads="1"/>
          </p:cNvSpPr>
          <p:nvPr/>
        </p:nvSpPr>
        <p:spPr>
          <a:xfrm>
            <a:off x="1238069" y="5225145"/>
            <a:ext cx="3344090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40000"/>
              </a:spcBef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Therefore,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Backdoor Precip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can be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season-slowing event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34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7091" y="2360023"/>
            <a:ext cx="274320" cy="274320"/>
          </a:xfrm>
          <a:prstGeom prst="rect">
            <a:avLst/>
          </a:prstGeom>
          <a:noFill/>
        </p:spPr>
      </p:pic>
      <p:sp>
        <p:nvSpPr>
          <p:cNvPr id="35" name="Rectangle 4"/>
          <p:cNvSpPr txBox="1">
            <a:spLocks noChangeArrowheads="1"/>
          </p:cNvSpPr>
          <p:nvPr/>
        </p:nvSpPr>
        <p:spPr>
          <a:xfrm>
            <a:off x="6032139" y="3896367"/>
            <a:ext cx="3126376" cy="762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Southeast flow comes from Gulf of AK, through Canada</a:t>
            </a:r>
          </a:p>
          <a:p>
            <a:pPr marL="6350" lvl="1">
              <a:spcBef>
                <a:spcPct val="40000"/>
              </a:spcBef>
            </a:pPr>
            <a:endParaRPr lang="en-US" dirty="0">
              <a:solidFill>
                <a:srgbClr val="FFC000"/>
              </a:solidFill>
              <a:latin typeface="Comic Sans MS" pitchFamily="66" charset="0"/>
            </a:endParaRPr>
          </a:p>
        </p:txBody>
      </p:sp>
      <p:pic>
        <p:nvPicPr>
          <p:cNvPr id="40" name="Picture 3" descr="C:\Documents and Settings\hstrader\Local Settings\Temporary Internet Files\Content.IE5\8LCGGCF6\MCNA01682_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30876" y="2345508"/>
            <a:ext cx="555499" cy="464735"/>
          </a:xfrm>
          <a:prstGeom prst="rect">
            <a:avLst/>
          </a:prstGeom>
          <a:noFill/>
        </p:spPr>
      </p:pic>
      <p:pic>
        <p:nvPicPr>
          <p:cNvPr id="49" name="Picture 3" descr="C:\Documents and Settings\hstrader\Local Settings\Temporary Internet Files\Content.IE5\8LCGGCF6\MCNA01682_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76132" y="2606764"/>
            <a:ext cx="555499" cy="464735"/>
          </a:xfrm>
          <a:prstGeom prst="rect">
            <a:avLst/>
          </a:prstGeom>
          <a:noFill/>
        </p:spPr>
      </p:pic>
      <p:pic>
        <p:nvPicPr>
          <p:cNvPr id="50" name="Picture 3" descr="C:\Documents and Settings\hstrader\Local Settings\Temporary Internet Files\Content.IE5\8LCGGCF6\MCNA01682_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71961" y="3165564"/>
            <a:ext cx="555499" cy="464735"/>
          </a:xfrm>
          <a:prstGeom prst="rect">
            <a:avLst/>
          </a:prstGeom>
          <a:noFill/>
        </p:spPr>
      </p:pic>
      <p:sp>
        <p:nvSpPr>
          <p:cNvPr id="41" name="Text Box 23"/>
          <p:cNvSpPr txBox="1">
            <a:spLocks noChangeArrowheads="1"/>
          </p:cNvSpPr>
          <p:nvPr/>
        </p:nvSpPr>
        <p:spPr bwMode="auto">
          <a:xfrm>
            <a:off x="3923302" y="4245429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L</a:t>
            </a:r>
          </a:p>
        </p:txBody>
      </p:sp>
      <p:sp>
        <p:nvSpPr>
          <p:cNvPr id="45" name="Curved Up Arrow 44"/>
          <p:cNvSpPr/>
          <p:nvPr/>
        </p:nvSpPr>
        <p:spPr>
          <a:xfrm rot="13892125">
            <a:off x="3786175" y="2935125"/>
            <a:ext cx="1840661" cy="546500"/>
          </a:xfrm>
          <a:prstGeom prst="curvedUpArrow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Rectangle 4"/>
          <p:cNvSpPr txBox="1">
            <a:spLocks noChangeArrowheads="1"/>
          </p:cNvSpPr>
          <p:nvPr/>
        </p:nvSpPr>
        <p:spPr>
          <a:xfrm>
            <a:off x="6082937" y="4725121"/>
            <a:ext cx="3061063" cy="1008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This brings rain into the upper Tanana and Yukon Valleys, dousing local fires.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5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8.67052E-7 C -0.00138 -0.03861 -0.0026 -0.07653 -0.00711 -0.10752 C -0.01145 -0.13873 -0.01909 -0.16231 -0.02656 -0.18567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6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67" dur="2000" fill="hold"/>
                                        <p:tgtEl>
                                          <p:spTgt spid="60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71" dur="2000" fill="hold"/>
                                        <p:tgtEl>
                                          <p:spTgt spid="34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" presetClass="entr" presetSubtype="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46" grpId="0"/>
      <p:bldP spid="46" grpId="1"/>
      <p:bldP spid="47" grpId="0"/>
      <p:bldP spid="47" grpId="1"/>
      <p:bldP spid="65" grpId="0"/>
      <p:bldP spid="35" grpId="0"/>
      <p:bldP spid="35" grpId="1"/>
      <p:bldP spid="41" grpId="1"/>
      <p:bldP spid="41" grpId="3"/>
      <p:bldP spid="45" grpId="0" animBg="1"/>
      <p:bldP spid="52" grpId="0"/>
      <p:bldP spid="5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9"/>
          <p:cNvPicPr>
            <a:picLocks noChangeAspect="1" noChangeArrowheads="1"/>
          </p:cNvPicPr>
          <p:nvPr/>
        </p:nvPicPr>
        <p:blipFill>
          <a:blip r:embed="rId2"/>
          <a:srcRect l="2356" r="3424"/>
          <a:stretch>
            <a:fillRect/>
          </a:stretch>
        </p:blipFill>
        <p:spPr bwMode="auto">
          <a:xfrm>
            <a:off x="-3537" y="0"/>
            <a:ext cx="609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3064" y="5867400"/>
            <a:ext cx="915706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4"/>
          <p:cNvGrpSpPr/>
          <p:nvPr/>
        </p:nvGrpSpPr>
        <p:grpSpPr>
          <a:xfrm>
            <a:off x="-13063" y="5507009"/>
            <a:ext cx="1091140" cy="1350991"/>
            <a:chOff x="-13063" y="5507009"/>
            <a:chExt cx="1091140" cy="1350991"/>
          </a:xfrm>
        </p:grpSpPr>
        <p:sp>
          <p:nvSpPr>
            <p:cNvPr id="15" name="Rectangle 14"/>
            <p:cNvSpPr/>
            <p:nvPr/>
          </p:nvSpPr>
          <p:spPr>
            <a:xfrm>
              <a:off x="0" y="6477000"/>
              <a:ext cx="10668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37" descr="ps_logo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13063" y="5507009"/>
              <a:ext cx="1091140" cy="1350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3923302" y="4245429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L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-12853" y="22777"/>
            <a:ext cx="7197424" cy="7290013"/>
            <a:chOff x="-12853" y="22777"/>
            <a:chExt cx="7197424" cy="7290013"/>
          </a:xfrm>
        </p:grpSpPr>
        <p:sp>
          <p:nvSpPr>
            <p:cNvPr id="29" name="Freeform 28"/>
            <p:cNvSpPr/>
            <p:nvPr/>
          </p:nvSpPr>
          <p:spPr>
            <a:xfrm>
              <a:off x="3514876" y="4114808"/>
              <a:ext cx="1248229" cy="1117600"/>
            </a:xfrm>
            <a:custGeom>
              <a:avLst/>
              <a:gdLst>
                <a:gd name="connsiteX0" fmla="*/ 875695 w 1270000"/>
                <a:gd name="connsiteY0" fmla="*/ 50801 h 1117600"/>
                <a:gd name="connsiteX1" fmla="*/ 1209524 w 1270000"/>
                <a:gd name="connsiteY1" fmla="*/ 239486 h 1117600"/>
                <a:gd name="connsiteX2" fmla="*/ 1238552 w 1270000"/>
                <a:gd name="connsiteY2" fmla="*/ 602343 h 1117600"/>
                <a:gd name="connsiteX3" fmla="*/ 1136952 w 1270000"/>
                <a:gd name="connsiteY3" fmla="*/ 950686 h 1117600"/>
                <a:gd name="connsiteX4" fmla="*/ 745066 w 1270000"/>
                <a:gd name="connsiteY4" fmla="*/ 1095829 h 1117600"/>
                <a:gd name="connsiteX5" fmla="*/ 396724 w 1270000"/>
                <a:gd name="connsiteY5" fmla="*/ 1081315 h 1117600"/>
                <a:gd name="connsiteX6" fmla="*/ 164495 w 1270000"/>
                <a:gd name="connsiteY6" fmla="*/ 936172 h 1117600"/>
                <a:gd name="connsiteX7" fmla="*/ 33866 w 1270000"/>
                <a:gd name="connsiteY7" fmla="*/ 645886 h 1117600"/>
                <a:gd name="connsiteX8" fmla="*/ 91924 w 1270000"/>
                <a:gd name="connsiteY8" fmla="*/ 254001 h 1117600"/>
                <a:gd name="connsiteX9" fmla="*/ 585409 w 1270000"/>
                <a:gd name="connsiteY9" fmla="*/ 36286 h 1117600"/>
                <a:gd name="connsiteX10" fmla="*/ 730552 w 1270000"/>
                <a:gd name="connsiteY10" fmla="*/ 36286 h 1117600"/>
                <a:gd name="connsiteX0" fmla="*/ 853924 w 1248229"/>
                <a:gd name="connsiteY0" fmla="*/ 50801 h 1117600"/>
                <a:gd name="connsiteX1" fmla="*/ 1187753 w 1248229"/>
                <a:gd name="connsiteY1" fmla="*/ 239486 h 1117600"/>
                <a:gd name="connsiteX2" fmla="*/ 1216781 w 1248229"/>
                <a:gd name="connsiteY2" fmla="*/ 602343 h 1117600"/>
                <a:gd name="connsiteX3" fmla="*/ 1115181 w 1248229"/>
                <a:gd name="connsiteY3" fmla="*/ 950686 h 1117600"/>
                <a:gd name="connsiteX4" fmla="*/ 723295 w 1248229"/>
                <a:gd name="connsiteY4" fmla="*/ 1095829 h 1117600"/>
                <a:gd name="connsiteX5" fmla="*/ 374953 w 1248229"/>
                <a:gd name="connsiteY5" fmla="*/ 1081315 h 1117600"/>
                <a:gd name="connsiteX6" fmla="*/ 142724 w 1248229"/>
                <a:gd name="connsiteY6" fmla="*/ 936172 h 1117600"/>
                <a:gd name="connsiteX7" fmla="*/ 12095 w 1248229"/>
                <a:gd name="connsiteY7" fmla="*/ 645886 h 1117600"/>
                <a:gd name="connsiteX8" fmla="*/ 70153 w 1248229"/>
                <a:gd name="connsiteY8" fmla="*/ 254001 h 1117600"/>
                <a:gd name="connsiteX9" fmla="*/ 416000 w 1248229"/>
                <a:gd name="connsiteY9" fmla="*/ 36286 h 1117600"/>
                <a:gd name="connsiteX10" fmla="*/ 708781 w 1248229"/>
                <a:gd name="connsiteY10" fmla="*/ 36286 h 1117600"/>
                <a:gd name="connsiteX0" fmla="*/ 853924 w 1248229"/>
                <a:gd name="connsiteY0" fmla="*/ 50801 h 1117600"/>
                <a:gd name="connsiteX1" fmla="*/ 1187753 w 1248229"/>
                <a:gd name="connsiteY1" fmla="*/ 239486 h 1117600"/>
                <a:gd name="connsiteX2" fmla="*/ 1216781 w 1248229"/>
                <a:gd name="connsiteY2" fmla="*/ 602343 h 1117600"/>
                <a:gd name="connsiteX3" fmla="*/ 1115181 w 1248229"/>
                <a:gd name="connsiteY3" fmla="*/ 950686 h 1117600"/>
                <a:gd name="connsiteX4" fmla="*/ 723295 w 1248229"/>
                <a:gd name="connsiteY4" fmla="*/ 1095829 h 1117600"/>
                <a:gd name="connsiteX5" fmla="*/ 374953 w 1248229"/>
                <a:gd name="connsiteY5" fmla="*/ 1081315 h 1117600"/>
                <a:gd name="connsiteX6" fmla="*/ 142724 w 1248229"/>
                <a:gd name="connsiteY6" fmla="*/ 936172 h 1117600"/>
                <a:gd name="connsiteX7" fmla="*/ 12095 w 1248229"/>
                <a:gd name="connsiteY7" fmla="*/ 645886 h 1117600"/>
                <a:gd name="connsiteX8" fmla="*/ 70153 w 1248229"/>
                <a:gd name="connsiteY8" fmla="*/ 254001 h 1117600"/>
                <a:gd name="connsiteX9" fmla="*/ 416000 w 1248229"/>
                <a:gd name="connsiteY9" fmla="*/ 36286 h 1117600"/>
                <a:gd name="connsiteX10" fmla="*/ 856418 w 1248229"/>
                <a:gd name="connsiteY10" fmla="*/ 36286 h 1117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8229" h="1117600">
                  <a:moveTo>
                    <a:pt x="853924" y="50801"/>
                  </a:moveTo>
                  <a:cubicBezTo>
                    <a:pt x="990600" y="99181"/>
                    <a:pt x="1127277" y="147562"/>
                    <a:pt x="1187753" y="239486"/>
                  </a:cubicBezTo>
                  <a:cubicBezTo>
                    <a:pt x="1248229" y="331410"/>
                    <a:pt x="1228876" y="483810"/>
                    <a:pt x="1216781" y="602343"/>
                  </a:cubicBezTo>
                  <a:cubicBezTo>
                    <a:pt x="1204686" y="720876"/>
                    <a:pt x="1197429" y="868438"/>
                    <a:pt x="1115181" y="950686"/>
                  </a:cubicBezTo>
                  <a:cubicBezTo>
                    <a:pt x="1032933" y="1032934"/>
                    <a:pt x="846666" y="1074058"/>
                    <a:pt x="723295" y="1095829"/>
                  </a:cubicBezTo>
                  <a:cubicBezTo>
                    <a:pt x="599924" y="1117600"/>
                    <a:pt x="471715" y="1107924"/>
                    <a:pt x="374953" y="1081315"/>
                  </a:cubicBezTo>
                  <a:cubicBezTo>
                    <a:pt x="278191" y="1054706"/>
                    <a:pt x="203200" y="1008743"/>
                    <a:pt x="142724" y="936172"/>
                  </a:cubicBezTo>
                  <a:cubicBezTo>
                    <a:pt x="82248" y="863601"/>
                    <a:pt x="24190" y="759581"/>
                    <a:pt x="12095" y="645886"/>
                  </a:cubicBezTo>
                  <a:cubicBezTo>
                    <a:pt x="0" y="532191"/>
                    <a:pt x="2835" y="355601"/>
                    <a:pt x="70153" y="254001"/>
                  </a:cubicBezTo>
                  <a:cubicBezTo>
                    <a:pt x="137471" y="152401"/>
                    <a:pt x="284956" y="72572"/>
                    <a:pt x="416000" y="36286"/>
                  </a:cubicBezTo>
                  <a:cubicBezTo>
                    <a:pt x="547044" y="0"/>
                    <a:pt x="856418" y="36286"/>
                    <a:pt x="856418" y="36286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2953658" y="3706970"/>
              <a:ext cx="2462590" cy="1994733"/>
            </a:xfrm>
            <a:custGeom>
              <a:avLst/>
              <a:gdLst>
                <a:gd name="connsiteX0" fmla="*/ 1023256 w 2462590"/>
                <a:gd name="connsiteY0" fmla="*/ 82247 h 1981200"/>
                <a:gd name="connsiteX1" fmla="*/ 1429656 w 2462590"/>
                <a:gd name="connsiteY1" fmla="*/ 24190 h 1981200"/>
                <a:gd name="connsiteX2" fmla="*/ 2082799 w 2462590"/>
                <a:gd name="connsiteY2" fmla="*/ 227390 h 1981200"/>
                <a:gd name="connsiteX3" fmla="*/ 2416628 w 2462590"/>
                <a:gd name="connsiteY3" fmla="*/ 720876 h 1981200"/>
                <a:gd name="connsiteX4" fmla="*/ 2358571 w 2462590"/>
                <a:gd name="connsiteY4" fmla="*/ 1417562 h 1981200"/>
                <a:gd name="connsiteX5" fmla="*/ 2010228 w 2462590"/>
                <a:gd name="connsiteY5" fmla="*/ 1765905 h 1981200"/>
                <a:gd name="connsiteX6" fmla="*/ 1313542 w 2462590"/>
                <a:gd name="connsiteY6" fmla="*/ 1969105 h 1981200"/>
                <a:gd name="connsiteX7" fmla="*/ 413656 w 2462590"/>
                <a:gd name="connsiteY7" fmla="*/ 1693333 h 1981200"/>
                <a:gd name="connsiteX8" fmla="*/ 79828 w 2462590"/>
                <a:gd name="connsiteY8" fmla="*/ 1257905 h 1981200"/>
                <a:gd name="connsiteX9" fmla="*/ 79828 w 2462590"/>
                <a:gd name="connsiteY9" fmla="*/ 749905 h 1981200"/>
                <a:gd name="connsiteX10" fmla="*/ 558799 w 2462590"/>
                <a:gd name="connsiteY10" fmla="*/ 227390 h 1981200"/>
                <a:gd name="connsiteX11" fmla="*/ 1153885 w 2462590"/>
                <a:gd name="connsiteY11" fmla="*/ 24190 h 1981200"/>
                <a:gd name="connsiteX0" fmla="*/ 1429656 w 2462590"/>
                <a:gd name="connsiteY0" fmla="*/ 0 h 1957010"/>
                <a:gd name="connsiteX1" fmla="*/ 2082799 w 2462590"/>
                <a:gd name="connsiteY1" fmla="*/ 203200 h 1957010"/>
                <a:gd name="connsiteX2" fmla="*/ 2416628 w 2462590"/>
                <a:gd name="connsiteY2" fmla="*/ 696686 h 1957010"/>
                <a:gd name="connsiteX3" fmla="*/ 2358571 w 2462590"/>
                <a:gd name="connsiteY3" fmla="*/ 1393372 h 1957010"/>
                <a:gd name="connsiteX4" fmla="*/ 2010228 w 2462590"/>
                <a:gd name="connsiteY4" fmla="*/ 1741715 h 1957010"/>
                <a:gd name="connsiteX5" fmla="*/ 1313542 w 2462590"/>
                <a:gd name="connsiteY5" fmla="*/ 1944915 h 1957010"/>
                <a:gd name="connsiteX6" fmla="*/ 413656 w 2462590"/>
                <a:gd name="connsiteY6" fmla="*/ 1669143 h 1957010"/>
                <a:gd name="connsiteX7" fmla="*/ 79828 w 2462590"/>
                <a:gd name="connsiteY7" fmla="*/ 1233715 h 1957010"/>
                <a:gd name="connsiteX8" fmla="*/ 79828 w 2462590"/>
                <a:gd name="connsiteY8" fmla="*/ 725715 h 1957010"/>
                <a:gd name="connsiteX9" fmla="*/ 558799 w 2462590"/>
                <a:gd name="connsiteY9" fmla="*/ 203200 h 1957010"/>
                <a:gd name="connsiteX10" fmla="*/ 1153885 w 2462590"/>
                <a:gd name="connsiteY10" fmla="*/ 0 h 1957010"/>
                <a:gd name="connsiteX0" fmla="*/ 1429656 w 2462590"/>
                <a:gd name="connsiteY0" fmla="*/ 0 h 1957010"/>
                <a:gd name="connsiteX1" fmla="*/ 2082799 w 2462590"/>
                <a:gd name="connsiteY1" fmla="*/ 203200 h 1957010"/>
                <a:gd name="connsiteX2" fmla="*/ 2416628 w 2462590"/>
                <a:gd name="connsiteY2" fmla="*/ 696686 h 1957010"/>
                <a:gd name="connsiteX3" fmla="*/ 2358571 w 2462590"/>
                <a:gd name="connsiteY3" fmla="*/ 1393372 h 1957010"/>
                <a:gd name="connsiteX4" fmla="*/ 2010228 w 2462590"/>
                <a:gd name="connsiteY4" fmla="*/ 1741715 h 1957010"/>
                <a:gd name="connsiteX5" fmla="*/ 1313542 w 2462590"/>
                <a:gd name="connsiteY5" fmla="*/ 1944915 h 1957010"/>
                <a:gd name="connsiteX6" fmla="*/ 413656 w 2462590"/>
                <a:gd name="connsiteY6" fmla="*/ 1669143 h 1957010"/>
                <a:gd name="connsiteX7" fmla="*/ 79828 w 2462590"/>
                <a:gd name="connsiteY7" fmla="*/ 1233715 h 1957010"/>
                <a:gd name="connsiteX8" fmla="*/ 79828 w 2462590"/>
                <a:gd name="connsiteY8" fmla="*/ 725715 h 1957010"/>
                <a:gd name="connsiteX9" fmla="*/ 558799 w 2462590"/>
                <a:gd name="connsiteY9" fmla="*/ 203200 h 1957010"/>
                <a:gd name="connsiteX10" fmla="*/ 1444170 w 2462590"/>
                <a:gd name="connsiteY10" fmla="*/ 0 h 1957010"/>
                <a:gd name="connsiteX0" fmla="*/ 1429656 w 2462590"/>
                <a:gd name="connsiteY0" fmla="*/ 0 h 1957010"/>
                <a:gd name="connsiteX1" fmla="*/ 2082799 w 2462590"/>
                <a:gd name="connsiteY1" fmla="*/ 203200 h 1957010"/>
                <a:gd name="connsiteX2" fmla="*/ 2416628 w 2462590"/>
                <a:gd name="connsiteY2" fmla="*/ 696686 h 1957010"/>
                <a:gd name="connsiteX3" fmla="*/ 2358571 w 2462590"/>
                <a:gd name="connsiteY3" fmla="*/ 1393372 h 1957010"/>
                <a:gd name="connsiteX4" fmla="*/ 2010228 w 2462590"/>
                <a:gd name="connsiteY4" fmla="*/ 1741715 h 1957010"/>
                <a:gd name="connsiteX5" fmla="*/ 1313542 w 2462590"/>
                <a:gd name="connsiteY5" fmla="*/ 1944915 h 1957010"/>
                <a:gd name="connsiteX6" fmla="*/ 413656 w 2462590"/>
                <a:gd name="connsiteY6" fmla="*/ 1669143 h 1957010"/>
                <a:gd name="connsiteX7" fmla="*/ 79828 w 2462590"/>
                <a:gd name="connsiteY7" fmla="*/ 1233715 h 1957010"/>
                <a:gd name="connsiteX8" fmla="*/ 79828 w 2462590"/>
                <a:gd name="connsiteY8" fmla="*/ 725715 h 1957010"/>
                <a:gd name="connsiteX9" fmla="*/ 558799 w 2462590"/>
                <a:gd name="connsiteY9" fmla="*/ 203200 h 1957010"/>
                <a:gd name="connsiteX10" fmla="*/ 1052285 w 2462590"/>
                <a:gd name="connsiteY10" fmla="*/ 58057 h 1957010"/>
                <a:gd name="connsiteX11" fmla="*/ 1444170 w 2462590"/>
                <a:gd name="connsiteY11" fmla="*/ 0 h 1957010"/>
                <a:gd name="connsiteX0" fmla="*/ 1429656 w 2462590"/>
                <a:gd name="connsiteY0" fmla="*/ 0 h 1957010"/>
                <a:gd name="connsiteX1" fmla="*/ 2082799 w 2462590"/>
                <a:gd name="connsiteY1" fmla="*/ 203200 h 1957010"/>
                <a:gd name="connsiteX2" fmla="*/ 2416628 w 2462590"/>
                <a:gd name="connsiteY2" fmla="*/ 696686 h 1957010"/>
                <a:gd name="connsiteX3" fmla="*/ 2358571 w 2462590"/>
                <a:gd name="connsiteY3" fmla="*/ 1393372 h 1957010"/>
                <a:gd name="connsiteX4" fmla="*/ 2010228 w 2462590"/>
                <a:gd name="connsiteY4" fmla="*/ 1741715 h 1957010"/>
                <a:gd name="connsiteX5" fmla="*/ 1313542 w 2462590"/>
                <a:gd name="connsiteY5" fmla="*/ 1944915 h 1957010"/>
                <a:gd name="connsiteX6" fmla="*/ 413656 w 2462590"/>
                <a:gd name="connsiteY6" fmla="*/ 1669143 h 1957010"/>
                <a:gd name="connsiteX7" fmla="*/ 79828 w 2462590"/>
                <a:gd name="connsiteY7" fmla="*/ 1233715 h 1957010"/>
                <a:gd name="connsiteX8" fmla="*/ 79828 w 2462590"/>
                <a:gd name="connsiteY8" fmla="*/ 725715 h 1957010"/>
                <a:gd name="connsiteX9" fmla="*/ 558799 w 2462590"/>
                <a:gd name="connsiteY9" fmla="*/ 203200 h 1957010"/>
                <a:gd name="connsiteX10" fmla="*/ 1052285 w 2462590"/>
                <a:gd name="connsiteY10" fmla="*/ 58057 h 1957010"/>
                <a:gd name="connsiteX11" fmla="*/ 1444170 w 2462590"/>
                <a:gd name="connsiteY11" fmla="*/ 0 h 1957010"/>
                <a:gd name="connsiteX0" fmla="*/ 1429656 w 2462590"/>
                <a:gd name="connsiteY0" fmla="*/ 37723 h 1994733"/>
                <a:gd name="connsiteX1" fmla="*/ 2082799 w 2462590"/>
                <a:gd name="connsiteY1" fmla="*/ 240923 h 1994733"/>
                <a:gd name="connsiteX2" fmla="*/ 2416628 w 2462590"/>
                <a:gd name="connsiteY2" fmla="*/ 734409 h 1994733"/>
                <a:gd name="connsiteX3" fmla="*/ 2358571 w 2462590"/>
                <a:gd name="connsiteY3" fmla="*/ 1431095 h 1994733"/>
                <a:gd name="connsiteX4" fmla="*/ 2010228 w 2462590"/>
                <a:gd name="connsiteY4" fmla="*/ 1779438 h 1994733"/>
                <a:gd name="connsiteX5" fmla="*/ 1313542 w 2462590"/>
                <a:gd name="connsiteY5" fmla="*/ 1982638 h 1994733"/>
                <a:gd name="connsiteX6" fmla="*/ 413656 w 2462590"/>
                <a:gd name="connsiteY6" fmla="*/ 1706866 h 1994733"/>
                <a:gd name="connsiteX7" fmla="*/ 79828 w 2462590"/>
                <a:gd name="connsiteY7" fmla="*/ 1271438 h 1994733"/>
                <a:gd name="connsiteX8" fmla="*/ 79828 w 2462590"/>
                <a:gd name="connsiteY8" fmla="*/ 763438 h 1994733"/>
                <a:gd name="connsiteX9" fmla="*/ 558799 w 2462590"/>
                <a:gd name="connsiteY9" fmla="*/ 240923 h 1994733"/>
                <a:gd name="connsiteX10" fmla="*/ 1052285 w 2462590"/>
                <a:gd name="connsiteY10" fmla="*/ 33867 h 1994733"/>
                <a:gd name="connsiteX11" fmla="*/ 1444170 w 2462590"/>
                <a:gd name="connsiteY11" fmla="*/ 37723 h 199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62590" h="1994733">
                  <a:moveTo>
                    <a:pt x="1429656" y="37723"/>
                  </a:moveTo>
                  <a:cubicBezTo>
                    <a:pt x="1606246" y="61913"/>
                    <a:pt x="1918304" y="124809"/>
                    <a:pt x="2082799" y="240923"/>
                  </a:cubicBezTo>
                  <a:cubicBezTo>
                    <a:pt x="2247294" y="357037"/>
                    <a:pt x="2370666" y="536047"/>
                    <a:pt x="2416628" y="734409"/>
                  </a:cubicBezTo>
                  <a:cubicBezTo>
                    <a:pt x="2462590" y="932771"/>
                    <a:pt x="2426304" y="1256924"/>
                    <a:pt x="2358571" y="1431095"/>
                  </a:cubicBezTo>
                  <a:cubicBezTo>
                    <a:pt x="2290838" y="1605267"/>
                    <a:pt x="2184399" y="1687514"/>
                    <a:pt x="2010228" y="1779438"/>
                  </a:cubicBezTo>
                  <a:cubicBezTo>
                    <a:pt x="1836057" y="1871362"/>
                    <a:pt x="1579637" y="1994733"/>
                    <a:pt x="1313542" y="1982638"/>
                  </a:cubicBezTo>
                  <a:cubicBezTo>
                    <a:pt x="1047447" y="1970543"/>
                    <a:pt x="619275" y="1825399"/>
                    <a:pt x="413656" y="1706866"/>
                  </a:cubicBezTo>
                  <a:cubicBezTo>
                    <a:pt x="208037" y="1588333"/>
                    <a:pt x="135466" y="1428676"/>
                    <a:pt x="79828" y="1271438"/>
                  </a:cubicBezTo>
                  <a:cubicBezTo>
                    <a:pt x="24190" y="1114200"/>
                    <a:pt x="0" y="935190"/>
                    <a:pt x="79828" y="763438"/>
                  </a:cubicBezTo>
                  <a:cubicBezTo>
                    <a:pt x="159656" y="591686"/>
                    <a:pt x="396723" y="362518"/>
                    <a:pt x="558799" y="240923"/>
                  </a:cubicBezTo>
                  <a:cubicBezTo>
                    <a:pt x="720875" y="119328"/>
                    <a:pt x="904723" y="67734"/>
                    <a:pt x="1052285" y="33867"/>
                  </a:cubicBezTo>
                  <a:cubicBezTo>
                    <a:pt x="1199847" y="0"/>
                    <a:pt x="1378856" y="47399"/>
                    <a:pt x="1444170" y="37723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2457752" y="3205096"/>
              <a:ext cx="3551162" cy="3118303"/>
            </a:xfrm>
            <a:custGeom>
              <a:avLst/>
              <a:gdLst>
                <a:gd name="connsiteX0" fmla="*/ 996648 w 3551162"/>
                <a:gd name="connsiteY0" fmla="*/ 179010 h 3048000"/>
                <a:gd name="connsiteX1" fmla="*/ 1664305 w 3551162"/>
                <a:gd name="connsiteY1" fmla="*/ 48381 h 3048000"/>
                <a:gd name="connsiteX2" fmla="*/ 2390019 w 3551162"/>
                <a:gd name="connsiteY2" fmla="*/ 91924 h 3048000"/>
                <a:gd name="connsiteX3" fmla="*/ 3115734 w 3551162"/>
                <a:gd name="connsiteY3" fmla="*/ 599924 h 3048000"/>
                <a:gd name="connsiteX4" fmla="*/ 3493105 w 3551162"/>
                <a:gd name="connsiteY4" fmla="*/ 1398210 h 3048000"/>
                <a:gd name="connsiteX5" fmla="*/ 3464077 w 3551162"/>
                <a:gd name="connsiteY5" fmla="*/ 2007810 h 3048000"/>
                <a:gd name="connsiteX6" fmla="*/ 3144762 w 3551162"/>
                <a:gd name="connsiteY6" fmla="*/ 2719010 h 3048000"/>
                <a:gd name="connsiteX7" fmla="*/ 2215848 w 3551162"/>
                <a:gd name="connsiteY7" fmla="*/ 3023810 h 3048000"/>
                <a:gd name="connsiteX8" fmla="*/ 1040191 w 3551162"/>
                <a:gd name="connsiteY8" fmla="*/ 2864152 h 3048000"/>
                <a:gd name="connsiteX9" fmla="*/ 169334 w 3551162"/>
                <a:gd name="connsiteY9" fmla="*/ 2225524 h 3048000"/>
                <a:gd name="connsiteX10" fmla="*/ 38705 w 3551162"/>
                <a:gd name="connsiteY10" fmla="*/ 1383695 h 3048000"/>
                <a:gd name="connsiteX11" fmla="*/ 401562 w 3551162"/>
                <a:gd name="connsiteY11" fmla="*/ 599924 h 3048000"/>
                <a:gd name="connsiteX12" fmla="*/ 1025677 w 3551162"/>
                <a:gd name="connsiteY12" fmla="*/ 120952 h 3048000"/>
                <a:gd name="connsiteX13" fmla="*/ 1809448 w 3551162"/>
                <a:gd name="connsiteY13" fmla="*/ 33867 h 3048000"/>
                <a:gd name="connsiteX0" fmla="*/ 996648 w 3551162"/>
                <a:gd name="connsiteY0" fmla="*/ 179010 h 3048000"/>
                <a:gd name="connsiteX1" fmla="*/ 1664305 w 3551162"/>
                <a:gd name="connsiteY1" fmla="*/ 48381 h 3048000"/>
                <a:gd name="connsiteX2" fmla="*/ 2390019 w 3551162"/>
                <a:gd name="connsiteY2" fmla="*/ 91924 h 3048000"/>
                <a:gd name="connsiteX3" fmla="*/ 3115734 w 3551162"/>
                <a:gd name="connsiteY3" fmla="*/ 599924 h 3048000"/>
                <a:gd name="connsiteX4" fmla="*/ 3493105 w 3551162"/>
                <a:gd name="connsiteY4" fmla="*/ 1398210 h 3048000"/>
                <a:gd name="connsiteX5" fmla="*/ 3464077 w 3551162"/>
                <a:gd name="connsiteY5" fmla="*/ 2007810 h 3048000"/>
                <a:gd name="connsiteX6" fmla="*/ 3144762 w 3551162"/>
                <a:gd name="connsiteY6" fmla="*/ 2719010 h 3048000"/>
                <a:gd name="connsiteX7" fmla="*/ 2215848 w 3551162"/>
                <a:gd name="connsiteY7" fmla="*/ 3023810 h 3048000"/>
                <a:gd name="connsiteX8" fmla="*/ 1040191 w 3551162"/>
                <a:gd name="connsiteY8" fmla="*/ 2864152 h 3048000"/>
                <a:gd name="connsiteX9" fmla="*/ 169334 w 3551162"/>
                <a:gd name="connsiteY9" fmla="*/ 2225524 h 3048000"/>
                <a:gd name="connsiteX10" fmla="*/ 38705 w 3551162"/>
                <a:gd name="connsiteY10" fmla="*/ 1383695 h 3048000"/>
                <a:gd name="connsiteX11" fmla="*/ 401562 w 3551162"/>
                <a:gd name="connsiteY11" fmla="*/ 599924 h 3048000"/>
                <a:gd name="connsiteX12" fmla="*/ 1025677 w 3551162"/>
                <a:gd name="connsiteY12" fmla="*/ 120952 h 3048000"/>
                <a:gd name="connsiteX0" fmla="*/ 996648 w 3551162"/>
                <a:gd name="connsiteY0" fmla="*/ 179010 h 3048000"/>
                <a:gd name="connsiteX1" fmla="*/ 1664305 w 3551162"/>
                <a:gd name="connsiteY1" fmla="*/ 48381 h 3048000"/>
                <a:gd name="connsiteX2" fmla="*/ 2390019 w 3551162"/>
                <a:gd name="connsiteY2" fmla="*/ 91924 h 3048000"/>
                <a:gd name="connsiteX3" fmla="*/ 3115734 w 3551162"/>
                <a:gd name="connsiteY3" fmla="*/ 599924 h 3048000"/>
                <a:gd name="connsiteX4" fmla="*/ 3493105 w 3551162"/>
                <a:gd name="connsiteY4" fmla="*/ 1398210 h 3048000"/>
                <a:gd name="connsiteX5" fmla="*/ 3464077 w 3551162"/>
                <a:gd name="connsiteY5" fmla="*/ 2007810 h 3048000"/>
                <a:gd name="connsiteX6" fmla="*/ 3144762 w 3551162"/>
                <a:gd name="connsiteY6" fmla="*/ 2719010 h 3048000"/>
                <a:gd name="connsiteX7" fmla="*/ 2215848 w 3551162"/>
                <a:gd name="connsiteY7" fmla="*/ 3023810 h 3048000"/>
                <a:gd name="connsiteX8" fmla="*/ 1040191 w 3551162"/>
                <a:gd name="connsiteY8" fmla="*/ 2864152 h 3048000"/>
                <a:gd name="connsiteX9" fmla="*/ 169334 w 3551162"/>
                <a:gd name="connsiteY9" fmla="*/ 2225524 h 3048000"/>
                <a:gd name="connsiteX10" fmla="*/ 38705 w 3551162"/>
                <a:gd name="connsiteY10" fmla="*/ 1383695 h 3048000"/>
                <a:gd name="connsiteX11" fmla="*/ 401562 w 3551162"/>
                <a:gd name="connsiteY11" fmla="*/ 599924 h 3048000"/>
                <a:gd name="connsiteX12" fmla="*/ 1025677 w 3551162"/>
                <a:gd name="connsiteY12" fmla="*/ 120952 h 3048000"/>
                <a:gd name="connsiteX0" fmla="*/ 996648 w 3551162"/>
                <a:gd name="connsiteY0" fmla="*/ 179010 h 3048000"/>
                <a:gd name="connsiteX1" fmla="*/ 1664305 w 3551162"/>
                <a:gd name="connsiteY1" fmla="*/ 48381 h 3048000"/>
                <a:gd name="connsiteX2" fmla="*/ 2390019 w 3551162"/>
                <a:gd name="connsiteY2" fmla="*/ 91924 h 3048000"/>
                <a:gd name="connsiteX3" fmla="*/ 3115734 w 3551162"/>
                <a:gd name="connsiteY3" fmla="*/ 599924 h 3048000"/>
                <a:gd name="connsiteX4" fmla="*/ 3493105 w 3551162"/>
                <a:gd name="connsiteY4" fmla="*/ 1398210 h 3048000"/>
                <a:gd name="connsiteX5" fmla="*/ 3464077 w 3551162"/>
                <a:gd name="connsiteY5" fmla="*/ 2007810 h 3048000"/>
                <a:gd name="connsiteX6" fmla="*/ 3144762 w 3551162"/>
                <a:gd name="connsiteY6" fmla="*/ 2719010 h 3048000"/>
                <a:gd name="connsiteX7" fmla="*/ 2215848 w 3551162"/>
                <a:gd name="connsiteY7" fmla="*/ 3023810 h 3048000"/>
                <a:gd name="connsiteX8" fmla="*/ 1040191 w 3551162"/>
                <a:gd name="connsiteY8" fmla="*/ 2864152 h 3048000"/>
                <a:gd name="connsiteX9" fmla="*/ 169334 w 3551162"/>
                <a:gd name="connsiteY9" fmla="*/ 2225524 h 3048000"/>
                <a:gd name="connsiteX10" fmla="*/ 38705 w 3551162"/>
                <a:gd name="connsiteY10" fmla="*/ 1383695 h 3048000"/>
                <a:gd name="connsiteX11" fmla="*/ 401562 w 3551162"/>
                <a:gd name="connsiteY11" fmla="*/ 599924 h 3048000"/>
                <a:gd name="connsiteX12" fmla="*/ 1025677 w 3551162"/>
                <a:gd name="connsiteY12" fmla="*/ 120952 h 3048000"/>
                <a:gd name="connsiteX0" fmla="*/ 996648 w 3551162"/>
                <a:gd name="connsiteY0" fmla="*/ 58058 h 3115734"/>
                <a:gd name="connsiteX1" fmla="*/ 1664305 w 3551162"/>
                <a:gd name="connsiteY1" fmla="*/ 116115 h 3115734"/>
                <a:gd name="connsiteX2" fmla="*/ 2390019 w 3551162"/>
                <a:gd name="connsiteY2" fmla="*/ 159658 h 3115734"/>
                <a:gd name="connsiteX3" fmla="*/ 3115734 w 3551162"/>
                <a:gd name="connsiteY3" fmla="*/ 667658 h 3115734"/>
                <a:gd name="connsiteX4" fmla="*/ 3493105 w 3551162"/>
                <a:gd name="connsiteY4" fmla="*/ 1465944 h 3115734"/>
                <a:gd name="connsiteX5" fmla="*/ 3464077 w 3551162"/>
                <a:gd name="connsiteY5" fmla="*/ 2075544 h 3115734"/>
                <a:gd name="connsiteX6" fmla="*/ 3144762 w 3551162"/>
                <a:gd name="connsiteY6" fmla="*/ 2786744 h 3115734"/>
                <a:gd name="connsiteX7" fmla="*/ 2215848 w 3551162"/>
                <a:gd name="connsiteY7" fmla="*/ 3091544 h 3115734"/>
                <a:gd name="connsiteX8" fmla="*/ 1040191 w 3551162"/>
                <a:gd name="connsiteY8" fmla="*/ 2931886 h 3115734"/>
                <a:gd name="connsiteX9" fmla="*/ 169334 w 3551162"/>
                <a:gd name="connsiteY9" fmla="*/ 2293258 h 3115734"/>
                <a:gd name="connsiteX10" fmla="*/ 38705 w 3551162"/>
                <a:gd name="connsiteY10" fmla="*/ 1451429 h 3115734"/>
                <a:gd name="connsiteX11" fmla="*/ 401562 w 3551162"/>
                <a:gd name="connsiteY11" fmla="*/ 667658 h 3115734"/>
                <a:gd name="connsiteX12" fmla="*/ 1025677 w 3551162"/>
                <a:gd name="connsiteY12" fmla="*/ 188686 h 3115734"/>
                <a:gd name="connsiteX0" fmla="*/ 996648 w 3551162"/>
                <a:gd name="connsiteY0" fmla="*/ 907 h 3058583"/>
                <a:gd name="connsiteX1" fmla="*/ 999823 w 3551162"/>
                <a:gd name="connsiteY1" fmla="*/ 128814 h 3058583"/>
                <a:gd name="connsiteX2" fmla="*/ 1664305 w 3551162"/>
                <a:gd name="connsiteY2" fmla="*/ 58964 h 3058583"/>
                <a:gd name="connsiteX3" fmla="*/ 2390019 w 3551162"/>
                <a:gd name="connsiteY3" fmla="*/ 102507 h 3058583"/>
                <a:gd name="connsiteX4" fmla="*/ 3115734 w 3551162"/>
                <a:gd name="connsiteY4" fmla="*/ 610507 h 3058583"/>
                <a:gd name="connsiteX5" fmla="*/ 3493105 w 3551162"/>
                <a:gd name="connsiteY5" fmla="*/ 1408793 h 3058583"/>
                <a:gd name="connsiteX6" fmla="*/ 3464077 w 3551162"/>
                <a:gd name="connsiteY6" fmla="*/ 2018393 h 3058583"/>
                <a:gd name="connsiteX7" fmla="*/ 3144762 w 3551162"/>
                <a:gd name="connsiteY7" fmla="*/ 2729593 h 3058583"/>
                <a:gd name="connsiteX8" fmla="*/ 2215848 w 3551162"/>
                <a:gd name="connsiteY8" fmla="*/ 3034393 h 3058583"/>
                <a:gd name="connsiteX9" fmla="*/ 1040191 w 3551162"/>
                <a:gd name="connsiteY9" fmla="*/ 2874735 h 3058583"/>
                <a:gd name="connsiteX10" fmla="*/ 169334 w 3551162"/>
                <a:gd name="connsiteY10" fmla="*/ 2236107 h 3058583"/>
                <a:gd name="connsiteX11" fmla="*/ 38705 w 3551162"/>
                <a:gd name="connsiteY11" fmla="*/ 1394278 h 3058583"/>
                <a:gd name="connsiteX12" fmla="*/ 401562 w 3551162"/>
                <a:gd name="connsiteY12" fmla="*/ 610507 h 3058583"/>
                <a:gd name="connsiteX13" fmla="*/ 1025677 w 3551162"/>
                <a:gd name="connsiteY13" fmla="*/ 131535 h 3058583"/>
                <a:gd name="connsiteX0" fmla="*/ 999823 w 3551162"/>
                <a:gd name="connsiteY0" fmla="*/ 118231 h 3048000"/>
                <a:gd name="connsiteX1" fmla="*/ 1664305 w 3551162"/>
                <a:gd name="connsiteY1" fmla="*/ 48381 h 3048000"/>
                <a:gd name="connsiteX2" fmla="*/ 2390019 w 3551162"/>
                <a:gd name="connsiteY2" fmla="*/ 91924 h 3048000"/>
                <a:gd name="connsiteX3" fmla="*/ 3115734 w 3551162"/>
                <a:gd name="connsiteY3" fmla="*/ 599924 h 3048000"/>
                <a:gd name="connsiteX4" fmla="*/ 3493105 w 3551162"/>
                <a:gd name="connsiteY4" fmla="*/ 1398210 h 3048000"/>
                <a:gd name="connsiteX5" fmla="*/ 3464077 w 3551162"/>
                <a:gd name="connsiteY5" fmla="*/ 2007810 h 3048000"/>
                <a:gd name="connsiteX6" fmla="*/ 3144762 w 3551162"/>
                <a:gd name="connsiteY6" fmla="*/ 2719010 h 3048000"/>
                <a:gd name="connsiteX7" fmla="*/ 2215848 w 3551162"/>
                <a:gd name="connsiteY7" fmla="*/ 3023810 h 3048000"/>
                <a:gd name="connsiteX8" fmla="*/ 1040191 w 3551162"/>
                <a:gd name="connsiteY8" fmla="*/ 2864152 h 3048000"/>
                <a:gd name="connsiteX9" fmla="*/ 169334 w 3551162"/>
                <a:gd name="connsiteY9" fmla="*/ 2225524 h 3048000"/>
                <a:gd name="connsiteX10" fmla="*/ 38705 w 3551162"/>
                <a:gd name="connsiteY10" fmla="*/ 1383695 h 3048000"/>
                <a:gd name="connsiteX11" fmla="*/ 401562 w 3551162"/>
                <a:gd name="connsiteY11" fmla="*/ 599924 h 3048000"/>
                <a:gd name="connsiteX12" fmla="*/ 1025677 w 3551162"/>
                <a:gd name="connsiteY12" fmla="*/ 120952 h 3048000"/>
                <a:gd name="connsiteX0" fmla="*/ 999823 w 3551162"/>
                <a:gd name="connsiteY0" fmla="*/ 188534 h 3118303"/>
                <a:gd name="connsiteX1" fmla="*/ 1664305 w 3551162"/>
                <a:gd name="connsiteY1" fmla="*/ 4384 h 3118303"/>
                <a:gd name="connsiteX2" fmla="*/ 2390019 w 3551162"/>
                <a:gd name="connsiteY2" fmla="*/ 162227 h 3118303"/>
                <a:gd name="connsiteX3" fmla="*/ 3115734 w 3551162"/>
                <a:gd name="connsiteY3" fmla="*/ 670227 h 3118303"/>
                <a:gd name="connsiteX4" fmla="*/ 3493105 w 3551162"/>
                <a:gd name="connsiteY4" fmla="*/ 1468513 h 3118303"/>
                <a:gd name="connsiteX5" fmla="*/ 3464077 w 3551162"/>
                <a:gd name="connsiteY5" fmla="*/ 2078113 h 3118303"/>
                <a:gd name="connsiteX6" fmla="*/ 3144762 w 3551162"/>
                <a:gd name="connsiteY6" fmla="*/ 2789313 h 3118303"/>
                <a:gd name="connsiteX7" fmla="*/ 2215848 w 3551162"/>
                <a:gd name="connsiteY7" fmla="*/ 3094113 h 3118303"/>
                <a:gd name="connsiteX8" fmla="*/ 1040191 w 3551162"/>
                <a:gd name="connsiteY8" fmla="*/ 2934455 h 3118303"/>
                <a:gd name="connsiteX9" fmla="*/ 169334 w 3551162"/>
                <a:gd name="connsiteY9" fmla="*/ 2295827 h 3118303"/>
                <a:gd name="connsiteX10" fmla="*/ 38705 w 3551162"/>
                <a:gd name="connsiteY10" fmla="*/ 1453998 h 3118303"/>
                <a:gd name="connsiteX11" fmla="*/ 401562 w 3551162"/>
                <a:gd name="connsiteY11" fmla="*/ 670227 h 3118303"/>
                <a:gd name="connsiteX12" fmla="*/ 1025677 w 3551162"/>
                <a:gd name="connsiteY12" fmla="*/ 191255 h 3118303"/>
                <a:gd name="connsiteX0" fmla="*/ 1166511 w 3551162"/>
                <a:gd name="connsiteY0" fmla="*/ 188535 h 3118304"/>
                <a:gd name="connsiteX1" fmla="*/ 1664305 w 3551162"/>
                <a:gd name="connsiteY1" fmla="*/ 4385 h 3118304"/>
                <a:gd name="connsiteX2" fmla="*/ 2390019 w 3551162"/>
                <a:gd name="connsiteY2" fmla="*/ 162228 h 3118304"/>
                <a:gd name="connsiteX3" fmla="*/ 3115734 w 3551162"/>
                <a:gd name="connsiteY3" fmla="*/ 670228 h 3118304"/>
                <a:gd name="connsiteX4" fmla="*/ 3493105 w 3551162"/>
                <a:gd name="connsiteY4" fmla="*/ 1468514 h 3118304"/>
                <a:gd name="connsiteX5" fmla="*/ 3464077 w 3551162"/>
                <a:gd name="connsiteY5" fmla="*/ 2078114 h 3118304"/>
                <a:gd name="connsiteX6" fmla="*/ 3144762 w 3551162"/>
                <a:gd name="connsiteY6" fmla="*/ 2789314 h 3118304"/>
                <a:gd name="connsiteX7" fmla="*/ 2215848 w 3551162"/>
                <a:gd name="connsiteY7" fmla="*/ 3094114 h 3118304"/>
                <a:gd name="connsiteX8" fmla="*/ 1040191 w 3551162"/>
                <a:gd name="connsiteY8" fmla="*/ 2934456 h 3118304"/>
                <a:gd name="connsiteX9" fmla="*/ 169334 w 3551162"/>
                <a:gd name="connsiteY9" fmla="*/ 2295828 h 3118304"/>
                <a:gd name="connsiteX10" fmla="*/ 38705 w 3551162"/>
                <a:gd name="connsiteY10" fmla="*/ 1453999 h 3118304"/>
                <a:gd name="connsiteX11" fmla="*/ 401562 w 3551162"/>
                <a:gd name="connsiteY11" fmla="*/ 670228 h 3118304"/>
                <a:gd name="connsiteX12" fmla="*/ 1025677 w 3551162"/>
                <a:gd name="connsiteY12" fmla="*/ 191256 h 3118304"/>
                <a:gd name="connsiteX0" fmla="*/ 1166511 w 3551162"/>
                <a:gd name="connsiteY0" fmla="*/ 188535 h 3118304"/>
                <a:gd name="connsiteX1" fmla="*/ 1664305 w 3551162"/>
                <a:gd name="connsiteY1" fmla="*/ 4385 h 3118304"/>
                <a:gd name="connsiteX2" fmla="*/ 2390019 w 3551162"/>
                <a:gd name="connsiteY2" fmla="*/ 162228 h 3118304"/>
                <a:gd name="connsiteX3" fmla="*/ 3115734 w 3551162"/>
                <a:gd name="connsiteY3" fmla="*/ 670228 h 3118304"/>
                <a:gd name="connsiteX4" fmla="*/ 3493105 w 3551162"/>
                <a:gd name="connsiteY4" fmla="*/ 1468514 h 3118304"/>
                <a:gd name="connsiteX5" fmla="*/ 3464077 w 3551162"/>
                <a:gd name="connsiteY5" fmla="*/ 2078114 h 3118304"/>
                <a:gd name="connsiteX6" fmla="*/ 3144762 w 3551162"/>
                <a:gd name="connsiteY6" fmla="*/ 2789314 h 3118304"/>
                <a:gd name="connsiteX7" fmla="*/ 2215848 w 3551162"/>
                <a:gd name="connsiteY7" fmla="*/ 3094114 h 3118304"/>
                <a:gd name="connsiteX8" fmla="*/ 1040191 w 3551162"/>
                <a:gd name="connsiteY8" fmla="*/ 2934456 h 3118304"/>
                <a:gd name="connsiteX9" fmla="*/ 169334 w 3551162"/>
                <a:gd name="connsiteY9" fmla="*/ 2295828 h 3118304"/>
                <a:gd name="connsiteX10" fmla="*/ 38705 w 3551162"/>
                <a:gd name="connsiteY10" fmla="*/ 1453999 h 3118304"/>
                <a:gd name="connsiteX11" fmla="*/ 401562 w 3551162"/>
                <a:gd name="connsiteY11" fmla="*/ 670228 h 3118304"/>
                <a:gd name="connsiteX12" fmla="*/ 1025677 w 3551162"/>
                <a:gd name="connsiteY12" fmla="*/ 191256 h 3118304"/>
                <a:gd name="connsiteX0" fmla="*/ 1023636 w 3551162"/>
                <a:gd name="connsiteY0" fmla="*/ 188534 h 3118303"/>
                <a:gd name="connsiteX1" fmla="*/ 1664305 w 3551162"/>
                <a:gd name="connsiteY1" fmla="*/ 4384 h 3118303"/>
                <a:gd name="connsiteX2" fmla="*/ 2390019 w 3551162"/>
                <a:gd name="connsiteY2" fmla="*/ 162227 h 3118303"/>
                <a:gd name="connsiteX3" fmla="*/ 3115734 w 3551162"/>
                <a:gd name="connsiteY3" fmla="*/ 670227 h 3118303"/>
                <a:gd name="connsiteX4" fmla="*/ 3493105 w 3551162"/>
                <a:gd name="connsiteY4" fmla="*/ 1468513 h 3118303"/>
                <a:gd name="connsiteX5" fmla="*/ 3464077 w 3551162"/>
                <a:gd name="connsiteY5" fmla="*/ 2078113 h 3118303"/>
                <a:gd name="connsiteX6" fmla="*/ 3144762 w 3551162"/>
                <a:gd name="connsiteY6" fmla="*/ 2789313 h 3118303"/>
                <a:gd name="connsiteX7" fmla="*/ 2215848 w 3551162"/>
                <a:gd name="connsiteY7" fmla="*/ 3094113 h 3118303"/>
                <a:gd name="connsiteX8" fmla="*/ 1040191 w 3551162"/>
                <a:gd name="connsiteY8" fmla="*/ 2934455 h 3118303"/>
                <a:gd name="connsiteX9" fmla="*/ 169334 w 3551162"/>
                <a:gd name="connsiteY9" fmla="*/ 2295827 h 3118303"/>
                <a:gd name="connsiteX10" fmla="*/ 38705 w 3551162"/>
                <a:gd name="connsiteY10" fmla="*/ 1453998 h 3118303"/>
                <a:gd name="connsiteX11" fmla="*/ 401562 w 3551162"/>
                <a:gd name="connsiteY11" fmla="*/ 670227 h 3118303"/>
                <a:gd name="connsiteX12" fmla="*/ 1025677 w 3551162"/>
                <a:gd name="connsiteY12" fmla="*/ 191255 h 3118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551162" h="3118303">
                  <a:moveTo>
                    <a:pt x="1023636" y="188534"/>
                  </a:moveTo>
                  <a:cubicBezTo>
                    <a:pt x="1226080" y="98576"/>
                    <a:pt x="1436575" y="8768"/>
                    <a:pt x="1664305" y="4384"/>
                  </a:cubicBezTo>
                  <a:cubicBezTo>
                    <a:pt x="1892035" y="0"/>
                    <a:pt x="2148114" y="51253"/>
                    <a:pt x="2390019" y="162227"/>
                  </a:cubicBezTo>
                  <a:cubicBezTo>
                    <a:pt x="2631924" y="273201"/>
                    <a:pt x="2931886" y="452513"/>
                    <a:pt x="3115734" y="670227"/>
                  </a:cubicBezTo>
                  <a:cubicBezTo>
                    <a:pt x="3299582" y="887941"/>
                    <a:pt x="3435048" y="1233865"/>
                    <a:pt x="3493105" y="1468513"/>
                  </a:cubicBezTo>
                  <a:cubicBezTo>
                    <a:pt x="3551162" y="1703161"/>
                    <a:pt x="3522134" y="1857980"/>
                    <a:pt x="3464077" y="2078113"/>
                  </a:cubicBezTo>
                  <a:cubicBezTo>
                    <a:pt x="3406020" y="2298246"/>
                    <a:pt x="3352800" y="2619980"/>
                    <a:pt x="3144762" y="2789313"/>
                  </a:cubicBezTo>
                  <a:cubicBezTo>
                    <a:pt x="2936724" y="2958646"/>
                    <a:pt x="2566610" y="3069923"/>
                    <a:pt x="2215848" y="3094113"/>
                  </a:cubicBezTo>
                  <a:cubicBezTo>
                    <a:pt x="1865086" y="3118303"/>
                    <a:pt x="1381277" y="3067503"/>
                    <a:pt x="1040191" y="2934455"/>
                  </a:cubicBezTo>
                  <a:cubicBezTo>
                    <a:pt x="699105" y="2801407"/>
                    <a:pt x="336248" y="2542570"/>
                    <a:pt x="169334" y="2295827"/>
                  </a:cubicBezTo>
                  <a:cubicBezTo>
                    <a:pt x="2420" y="2049084"/>
                    <a:pt x="0" y="1724931"/>
                    <a:pt x="38705" y="1453998"/>
                  </a:cubicBezTo>
                  <a:cubicBezTo>
                    <a:pt x="77410" y="1183065"/>
                    <a:pt x="237067" y="880684"/>
                    <a:pt x="401562" y="670227"/>
                  </a:cubicBezTo>
                  <a:cubicBezTo>
                    <a:pt x="566057" y="459770"/>
                    <a:pt x="791029" y="285598"/>
                    <a:pt x="1025677" y="191255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1785257" y="2801267"/>
              <a:ext cx="4736495" cy="3967238"/>
            </a:xfrm>
            <a:custGeom>
              <a:avLst/>
              <a:gdLst>
                <a:gd name="connsiteX0" fmla="*/ 1799772 w 4736495"/>
                <a:gd name="connsiteY0" fmla="*/ 101600 h 3996267"/>
                <a:gd name="connsiteX1" fmla="*/ 2656114 w 4736495"/>
                <a:gd name="connsiteY1" fmla="*/ 43543 h 3996267"/>
                <a:gd name="connsiteX2" fmla="*/ 3643086 w 4736495"/>
                <a:gd name="connsiteY2" fmla="*/ 362857 h 3996267"/>
                <a:gd name="connsiteX3" fmla="*/ 4310743 w 4736495"/>
                <a:gd name="connsiteY3" fmla="*/ 957943 h 3996267"/>
                <a:gd name="connsiteX4" fmla="*/ 4673600 w 4736495"/>
                <a:gd name="connsiteY4" fmla="*/ 1756229 h 3996267"/>
                <a:gd name="connsiteX5" fmla="*/ 4688114 w 4736495"/>
                <a:gd name="connsiteY5" fmla="*/ 2743200 h 3996267"/>
                <a:gd name="connsiteX6" fmla="*/ 4412343 w 4736495"/>
                <a:gd name="connsiteY6" fmla="*/ 3381829 h 3996267"/>
                <a:gd name="connsiteX7" fmla="*/ 3831772 w 4736495"/>
                <a:gd name="connsiteY7" fmla="*/ 3889829 h 3996267"/>
                <a:gd name="connsiteX8" fmla="*/ 2888343 w 4736495"/>
                <a:gd name="connsiteY8" fmla="*/ 3991429 h 3996267"/>
                <a:gd name="connsiteX9" fmla="*/ 1814286 w 4736495"/>
                <a:gd name="connsiteY9" fmla="*/ 3860800 h 3996267"/>
                <a:gd name="connsiteX10" fmla="*/ 827314 w 4736495"/>
                <a:gd name="connsiteY10" fmla="*/ 3468914 h 3996267"/>
                <a:gd name="connsiteX11" fmla="*/ 217714 w 4736495"/>
                <a:gd name="connsiteY11" fmla="*/ 2888343 h 3996267"/>
                <a:gd name="connsiteX12" fmla="*/ 29029 w 4736495"/>
                <a:gd name="connsiteY12" fmla="*/ 2177143 h 3996267"/>
                <a:gd name="connsiteX13" fmla="*/ 391886 w 4736495"/>
                <a:gd name="connsiteY13" fmla="*/ 1233714 h 3996267"/>
                <a:gd name="connsiteX14" fmla="*/ 1016000 w 4736495"/>
                <a:gd name="connsiteY14" fmla="*/ 478972 h 3996267"/>
                <a:gd name="connsiteX15" fmla="*/ 1712686 w 4736495"/>
                <a:gd name="connsiteY15" fmla="*/ 174172 h 3996267"/>
                <a:gd name="connsiteX16" fmla="*/ 2452914 w 4736495"/>
                <a:gd name="connsiteY16" fmla="*/ 29029 h 3996267"/>
                <a:gd name="connsiteX0" fmla="*/ 2656114 w 4736495"/>
                <a:gd name="connsiteY0" fmla="*/ 14514 h 3967238"/>
                <a:gd name="connsiteX1" fmla="*/ 3643086 w 4736495"/>
                <a:gd name="connsiteY1" fmla="*/ 333828 h 3967238"/>
                <a:gd name="connsiteX2" fmla="*/ 4310743 w 4736495"/>
                <a:gd name="connsiteY2" fmla="*/ 928914 h 3967238"/>
                <a:gd name="connsiteX3" fmla="*/ 4673600 w 4736495"/>
                <a:gd name="connsiteY3" fmla="*/ 1727200 h 3967238"/>
                <a:gd name="connsiteX4" fmla="*/ 4688114 w 4736495"/>
                <a:gd name="connsiteY4" fmla="*/ 2714171 h 3967238"/>
                <a:gd name="connsiteX5" fmla="*/ 4412343 w 4736495"/>
                <a:gd name="connsiteY5" fmla="*/ 3352800 h 3967238"/>
                <a:gd name="connsiteX6" fmla="*/ 3831772 w 4736495"/>
                <a:gd name="connsiteY6" fmla="*/ 3860800 h 3967238"/>
                <a:gd name="connsiteX7" fmla="*/ 2888343 w 4736495"/>
                <a:gd name="connsiteY7" fmla="*/ 3962400 h 3967238"/>
                <a:gd name="connsiteX8" fmla="*/ 1814286 w 4736495"/>
                <a:gd name="connsiteY8" fmla="*/ 3831771 h 3967238"/>
                <a:gd name="connsiteX9" fmla="*/ 827314 w 4736495"/>
                <a:gd name="connsiteY9" fmla="*/ 3439885 h 3967238"/>
                <a:gd name="connsiteX10" fmla="*/ 217714 w 4736495"/>
                <a:gd name="connsiteY10" fmla="*/ 2859314 h 3967238"/>
                <a:gd name="connsiteX11" fmla="*/ 29029 w 4736495"/>
                <a:gd name="connsiteY11" fmla="*/ 2148114 h 3967238"/>
                <a:gd name="connsiteX12" fmla="*/ 391886 w 4736495"/>
                <a:gd name="connsiteY12" fmla="*/ 1204685 h 3967238"/>
                <a:gd name="connsiteX13" fmla="*/ 1016000 w 4736495"/>
                <a:gd name="connsiteY13" fmla="*/ 449943 h 3967238"/>
                <a:gd name="connsiteX14" fmla="*/ 1712686 w 4736495"/>
                <a:gd name="connsiteY14" fmla="*/ 145143 h 3967238"/>
                <a:gd name="connsiteX15" fmla="*/ 2452914 w 4736495"/>
                <a:gd name="connsiteY15" fmla="*/ 0 h 3967238"/>
                <a:gd name="connsiteX0" fmla="*/ 2656114 w 4736495"/>
                <a:gd name="connsiteY0" fmla="*/ 14514 h 3967238"/>
                <a:gd name="connsiteX1" fmla="*/ 3143931 w 4736495"/>
                <a:gd name="connsiteY1" fmla="*/ 87538 h 3967238"/>
                <a:gd name="connsiteX2" fmla="*/ 3643086 w 4736495"/>
                <a:gd name="connsiteY2" fmla="*/ 333828 h 3967238"/>
                <a:gd name="connsiteX3" fmla="*/ 4310743 w 4736495"/>
                <a:gd name="connsiteY3" fmla="*/ 928914 h 3967238"/>
                <a:gd name="connsiteX4" fmla="*/ 4673600 w 4736495"/>
                <a:gd name="connsiteY4" fmla="*/ 1727200 h 3967238"/>
                <a:gd name="connsiteX5" fmla="*/ 4688114 w 4736495"/>
                <a:gd name="connsiteY5" fmla="*/ 2714171 h 3967238"/>
                <a:gd name="connsiteX6" fmla="*/ 4412343 w 4736495"/>
                <a:gd name="connsiteY6" fmla="*/ 3352800 h 3967238"/>
                <a:gd name="connsiteX7" fmla="*/ 3831772 w 4736495"/>
                <a:gd name="connsiteY7" fmla="*/ 3860800 h 3967238"/>
                <a:gd name="connsiteX8" fmla="*/ 2888343 w 4736495"/>
                <a:gd name="connsiteY8" fmla="*/ 3962400 h 3967238"/>
                <a:gd name="connsiteX9" fmla="*/ 1814286 w 4736495"/>
                <a:gd name="connsiteY9" fmla="*/ 3831771 h 3967238"/>
                <a:gd name="connsiteX10" fmla="*/ 827314 w 4736495"/>
                <a:gd name="connsiteY10" fmla="*/ 3439885 h 3967238"/>
                <a:gd name="connsiteX11" fmla="*/ 217714 w 4736495"/>
                <a:gd name="connsiteY11" fmla="*/ 2859314 h 3967238"/>
                <a:gd name="connsiteX12" fmla="*/ 29029 w 4736495"/>
                <a:gd name="connsiteY12" fmla="*/ 2148114 h 3967238"/>
                <a:gd name="connsiteX13" fmla="*/ 391886 w 4736495"/>
                <a:gd name="connsiteY13" fmla="*/ 1204685 h 3967238"/>
                <a:gd name="connsiteX14" fmla="*/ 1016000 w 4736495"/>
                <a:gd name="connsiteY14" fmla="*/ 449943 h 3967238"/>
                <a:gd name="connsiteX15" fmla="*/ 1712686 w 4736495"/>
                <a:gd name="connsiteY15" fmla="*/ 145143 h 3967238"/>
                <a:gd name="connsiteX16" fmla="*/ 2452914 w 4736495"/>
                <a:gd name="connsiteY16" fmla="*/ 0 h 3967238"/>
                <a:gd name="connsiteX0" fmla="*/ 2451327 w 4736495"/>
                <a:gd name="connsiteY0" fmla="*/ 14514 h 3967238"/>
                <a:gd name="connsiteX1" fmla="*/ 3143931 w 4736495"/>
                <a:gd name="connsiteY1" fmla="*/ 87538 h 3967238"/>
                <a:gd name="connsiteX2" fmla="*/ 3643086 w 4736495"/>
                <a:gd name="connsiteY2" fmla="*/ 333828 h 3967238"/>
                <a:gd name="connsiteX3" fmla="*/ 4310743 w 4736495"/>
                <a:gd name="connsiteY3" fmla="*/ 928914 h 3967238"/>
                <a:gd name="connsiteX4" fmla="*/ 4673600 w 4736495"/>
                <a:gd name="connsiteY4" fmla="*/ 1727200 h 3967238"/>
                <a:gd name="connsiteX5" fmla="*/ 4688114 w 4736495"/>
                <a:gd name="connsiteY5" fmla="*/ 2714171 h 3967238"/>
                <a:gd name="connsiteX6" fmla="*/ 4412343 w 4736495"/>
                <a:gd name="connsiteY6" fmla="*/ 3352800 h 3967238"/>
                <a:gd name="connsiteX7" fmla="*/ 3831772 w 4736495"/>
                <a:gd name="connsiteY7" fmla="*/ 3860800 h 3967238"/>
                <a:gd name="connsiteX8" fmla="*/ 2888343 w 4736495"/>
                <a:gd name="connsiteY8" fmla="*/ 3962400 h 3967238"/>
                <a:gd name="connsiteX9" fmla="*/ 1814286 w 4736495"/>
                <a:gd name="connsiteY9" fmla="*/ 3831771 h 3967238"/>
                <a:gd name="connsiteX10" fmla="*/ 827314 w 4736495"/>
                <a:gd name="connsiteY10" fmla="*/ 3439885 h 3967238"/>
                <a:gd name="connsiteX11" fmla="*/ 217714 w 4736495"/>
                <a:gd name="connsiteY11" fmla="*/ 2859314 h 3967238"/>
                <a:gd name="connsiteX12" fmla="*/ 29029 w 4736495"/>
                <a:gd name="connsiteY12" fmla="*/ 2148114 h 3967238"/>
                <a:gd name="connsiteX13" fmla="*/ 391886 w 4736495"/>
                <a:gd name="connsiteY13" fmla="*/ 1204685 h 3967238"/>
                <a:gd name="connsiteX14" fmla="*/ 1016000 w 4736495"/>
                <a:gd name="connsiteY14" fmla="*/ 449943 h 3967238"/>
                <a:gd name="connsiteX15" fmla="*/ 1712686 w 4736495"/>
                <a:gd name="connsiteY15" fmla="*/ 145143 h 3967238"/>
                <a:gd name="connsiteX16" fmla="*/ 2452914 w 4736495"/>
                <a:gd name="connsiteY16" fmla="*/ 0 h 396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736495" h="3967238">
                  <a:moveTo>
                    <a:pt x="2451327" y="14514"/>
                  </a:moveTo>
                  <a:cubicBezTo>
                    <a:pt x="2451667" y="16366"/>
                    <a:pt x="2945305" y="34319"/>
                    <a:pt x="3143931" y="87538"/>
                  </a:cubicBezTo>
                  <a:cubicBezTo>
                    <a:pt x="3342557" y="140757"/>
                    <a:pt x="3448617" y="193599"/>
                    <a:pt x="3643086" y="333828"/>
                  </a:cubicBezTo>
                  <a:cubicBezTo>
                    <a:pt x="3837555" y="474057"/>
                    <a:pt x="4138991" y="696685"/>
                    <a:pt x="4310743" y="928914"/>
                  </a:cubicBezTo>
                  <a:cubicBezTo>
                    <a:pt x="4482495" y="1161143"/>
                    <a:pt x="4610705" y="1429657"/>
                    <a:pt x="4673600" y="1727200"/>
                  </a:cubicBezTo>
                  <a:cubicBezTo>
                    <a:pt x="4736495" y="2024743"/>
                    <a:pt x="4731657" y="2443238"/>
                    <a:pt x="4688114" y="2714171"/>
                  </a:cubicBezTo>
                  <a:cubicBezTo>
                    <a:pt x="4644571" y="2985104"/>
                    <a:pt x="4555067" y="3161695"/>
                    <a:pt x="4412343" y="3352800"/>
                  </a:cubicBezTo>
                  <a:cubicBezTo>
                    <a:pt x="4269619" y="3543905"/>
                    <a:pt x="4085772" y="3759200"/>
                    <a:pt x="3831772" y="3860800"/>
                  </a:cubicBezTo>
                  <a:cubicBezTo>
                    <a:pt x="3577772" y="3962400"/>
                    <a:pt x="3224591" y="3967238"/>
                    <a:pt x="2888343" y="3962400"/>
                  </a:cubicBezTo>
                  <a:cubicBezTo>
                    <a:pt x="2552095" y="3957562"/>
                    <a:pt x="2157791" y="3918857"/>
                    <a:pt x="1814286" y="3831771"/>
                  </a:cubicBezTo>
                  <a:cubicBezTo>
                    <a:pt x="1470781" y="3744685"/>
                    <a:pt x="1093409" y="3601961"/>
                    <a:pt x="827314" y="3439885"/>
                  </a:cubicBezTo>
                  <a:cubicBezTo>
                    <a:pt x="561219" y="3277809"/>
                    <a:pt x="350761" y="3074609"/>
                    <a:pt x="217714" y="2859314"/>
                  </a:cubicBezTo>
                  <a:cubicBezTo>
                    <a:pt x="84667" y="2644019"/>
                    <a:pt x="0" y="2423885"/>
                    <a:pt x="29029" y="2148114"/>
                  </a:cubicBezTo>
                  <a:cubicBezTo>
                    <a:pt x="58058" y="1872343"/>
                    <a:pt x="227391" y="1487713"/>
                    <a:pt x="391886" y="1204685"/>
                  </a:cubicBezTo>
                  <a:cubicBezTo>
                    <a:pt x="556381" y="921657"/>
                    <a:pt x="795867" y="626533"/>
                    <a:pt x="1016000" y="449943"/>
                  </a:cubicBezTo>
                  <a:cubicBezTo>
                    <a:pt x="1236133" y="273353"/>
                    <a:pt x="1473200" y="220133"/>
                    <a:pt x="1712686" y="145143"/>
                  </a:cubicBezTo>
                  <a:cubicBezTo>
                    <a:pt x="1952172" y="70153"/>
                    <a:pt x="2202543" y="35076"/>
                    <a:pt x="2452914" y="0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362857" y="827323"/>
              <a:ext cx="6821714" cy="6485467"/>
            </a:xfrm>
            <a:custGeom>
              <a:avLst/>
              <a:gdLst>
                <a:gd name="connsiteX0" fmla="*/ 0 w 6821714"/>
                <a:gd name="connsiteY0" fmla="*/ 2336800 h 6485467"/>
                <a:gd name="connsiteX1" fmla="*/ 537029 w 6821714"/>
                <a:gd name="connsiteY1" fmla="*/ 2960914 h 6485467"/>
                <a:gd name="connsiteX2" fmla="*/ 972457 w 6821714"/>
                <a:gd name="connsiteY2" fmla="*/ 4296228 h 6485467"/>
                <a:gd name="connsiteX3" fmla="*/ 1407886 w 6821714"/>
                <a:gd name="connsiteY3" fmla="*/ 5384800 h 6485467"/>
                <a:gd name="connsiteX4" fmla="*/ 2627086 w 6821714"/>
                <a:gd name="connsiteY4" fmla="*/ 6241143 h 6485467"/>
                <a:gd name="connsiteX5" fmla="*/ 4194629 w 6821714"/>
                <a:gd name="connsiteY5" fmla="*/ 6429828 h 6485467"/>
                <a:gd name="connsiteX6" fmla="*/ 5283200 w 6821714"/>
                <a:gd name="connsiteY6" fmla="*/ 6400800 h 6485467"/>
                <a:gd name="connsiteX7" fmla="*/ 5994400 w 6821714"/>
                <a:gd name="connsiteY7" fmla="*/ 5921828 h 6485467"/>
                <a:gd name="connsiteX8" fmla="*/ 6458857 w 6821714"/>
                <a:gd name="connsiteY8" fmla="*/ 5080000 h 6485467"/>
                <a:gd name="connsiteX9" fmla="*/ 6778172 w 6821714"/>
                <a:gd name="connsiteY9" fmla="*/ 4209143 h 6485467"/>
                <a:gd name="connsiteX10" fmla="*/ 6705600 w 6821714"/>
                <a:gd name="connsiteY10" fmla="*/ 2873828 h 6485467"/>
                <a:gd name="connsiteX11" fmla="*/ 6081486 w 6821714"/>
                <a:gd name="connsiteY11" fmla="*/ 2061028 h 6485467"/>
                <a:gd name="connsiteX12" fmla="*/ 5399314 w 6821714"/>
                <a:gd name="connsiteY12" fmla="*/ 1161143 h 6485467"/>
                <a:gd name="connsiteX13" fmla="*/ 5181600 w 6821714"/>
                <a:gd name="connsiteY13" fmla="*/ 595086 h 6485467"/>
                <a:gd name="connsiteX14" fmla="*/ 5268686 w 6821714"/>
                <a:gd name="connsiteY14" fmla="*/ 145143 h 6485467"/>
                <a:gd name="connsiteX15" fmla="*/ 5413829 w 6821714"/>
                <a:gd name="connsiteY15" fmla="*/ 0 h 648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821714" h="6485467">
                  <a:moveTo>
                    <a:pt x="0" y="2336800"/>
                  </a:moveTo>
                  <a:cubicBezTo>
                    <a:pt x="187476" y="2485571"/>
                    <a:pt x="374953" y="2634343"/>
                    <a:pt x="537029" y="2960914"/>
                  </a:cubicBezTo>
                  <a:cubicBezTo>
                    <a:pt x="699105" y="3287485"/>
                    <a:pt x="827314" y="3892247"/>
                    <a:pt x="972457" y="4296228"/>
                  </a:cubicBezTo>
                  <a:cubicBezTo>
                    <a:pt x="1117600" y="4700209"/>
                    <a:pt x="1132115" y="5060648"/>
                    <a:pt x="1407886" y="5384800"/>
                  </a:cubicBezTo>
                  <a:cubicBezTo>
                    <a:pt x="1683658" y="5708953"/>
                    <a:pt x="2162629" y="6066972"/>
                    <a:pt x="2627086" y="6241143"/>
                  </a:cubicBezTo>
                  <a:cubicBezTo>
                    <a:pt x="3091543" y="6415314"/>
                    <a:pt x="3751943" y="6403218"/>
                    <a:pt x="4194629" y="6429828"/>
                  </a:cubicBezTo>
                  <a:cubicBezTo>
                    <a:pt x="4637315" y="6456438"/>
                    <a:pt x="4983238" y="6485467"/>
                    <a:pt x="5283200" y="6400800"/>
                  </a:cubicBezTo>
                  <a:cubicBezTo>
                    <a:pt x="5583162" y="6316133"/>
                    <a:pt x="5798457" y="6141961"/>
                    <a:pt x="5994400" y="5921828"/>
                  </a:cubicBezTo>
                  <a:cubicBezTo>
                    <a:pt x="6190343" y="5701695"/>
                    <a:pt x="6328228" y="5365448"/>
                    <a:pt x="6458857" y="5080000"/>
                  </a:cubicBezTo>
                  <a:cubicBezTo>
                    <a:pt x="6589486" y="4794553"/>
                    <a:pt x="6737048" y="4576838"/>
                    <a:pt x="6778172" y="4209143"/>
                  </a:cubicBezTo>
                  <a:cubicBezTo>
                    <a:pt x="6819296" y="3841448"/>
                    <a:pt x="6821714" y="3231847"/>
                    <a:pt x="6705600" y="2873828"/>
                  </a:cubicBezTo>
                  <a:cubicBezTo>
                    <a:pt x="6589486" y="2515809"/>
                    <a:pt x="6081486" y="2061028"/>
                    <a:pt x="6081486" y="2061028"/>
                  </a:cubicBezTo>
                  <a:cubicBezTo>
                    <a:pt x="5863772" y="1775581"/>
                    <a:pt x="5549295" y="1405467"/>
                    <a:pt x="5399314" y="1161143"/>
                  </a:cubicBezTo>
                  <a:cubicBezTo>
                    <a:pt x="5249333" y="916819"/>
                    <a:pt x="5203371" y="764419"/>
                    <a:pt x="5181600" y="595086"/>
                  </a:cubicBezTo>
                  <a:cubicBezTo>
                    <a:pt x="5159829" y="425753"/>
                    <a:pt x="5229981" y="244324"/>
                    <a:pt x="5268686" y="145143"/>
                  </a:cubicBezTo>
                  <a:cubicBezTo>
                    <a:pt x="5307391" y="45962"/>
                    <a:pt x="5360610" y="22981"/>
                    <a:pt x="5413829" y="0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15422" y="22777"/>
              <a:ext cx="4826454" cy="2359873"/>
            </a:xfrm>
            <a:custGeom>
              <a:avLst/>
              <a:gdLst>
                <a:gd name="connsiteX0" fmla="*/ 0 w 4093029"/>
                <a:gd name="connsiteY0" fmla="*/ 754743 h 1514324"/>
                <a:gd name="connsiteX1" fmla="*/ 943429 w 4093029"/>
                <a:gd name="connsiteY1" fmla="*/ 1407886 h 1514324"/>
                <a:gd name="connsiteX2" fmla="*/ 2351315 w 4093029"/>
                <a:gd name="connsiteY2" fmla="*/ 1393372 h 1514324"/>
                <a:gd name="connsiteX3" fmla="*/ 3193143 w 4093029"/>
                <a:gd name="connsiteY3" fmla="*/ 972458 h 1514324"/>
                <a:gd name="connsiteX4" fmla="*/ 3802743 w 4093029"/>
                <a:gd name="connsiteY4" fmla="*/ 377372 h 1514324"/>
                <a:gd name="connsiteX5" fmla="*/ 4093029 w 4093029"/>
                <a:gd name="connsiteY5" fmla="*/ 0 h 1514324"/>
                <a:gd name="connsiteX0" fmla="*/ 0 w 4464504"/>
                <a:gd name="connsiteY0" fmla="*/ 1640568 h 2400149"/>
                <a:gd name="connsiteX1" fmla="*/ 943429 w 4464504"/>
                <a:gd name="connsiteY1" fmla="*/ 2293711 h 2400149"/>
                <a:gd name="connsiteX2" fmla="*/ 2351315 w 4464504"/>
                <a:gd name="connsiteY2" fmla="*/ 2279197 h 2400149"/>
                <a:gd name="connsiteX3" fmla="*/ 3193143 w 4464504"/>
                <a:gd name="connsiteY3" fmla="*/ 1858283 h 2400149"/>
                <a:gd name="connsiteX4" fmla="*/ 3802743 w 4464504"/>
                <a:gd name="connsiteY4" fmla="*/ 1263197 h 2400149"/>
                <a:gd name="connsiteX5" fmla="*/ 4464504 w 4464504"/>
                <a:gd name="connsiteY5" fmla="*/ 0 h 2400149"/>
                <a:gd name="connsiteX0" fmla="*/ 0 w 4826454"/>
                <a:gd name="connsiteY0" fmla="*/ 1221468 h 2469999"/>
                <a:gd name="connsiteX1" fmla="*/ 1305379 w 4826454"/>
                <a:gd name="connsiteY1" fmla="*/ 2293711 h 2469999"/>
                <a:gd name="connsiteX2" fmla="*/ 2713265 w 4826454"/>
                <a:gd name="connsiteY2" fmla="*/ 2279197 h 2469999"/>
                <a:gd name="connsiteX3" fmla="*/ 3555093 w 4826454"/>
                <a:gd name="connsiteY3" fmla="*/ 1858283 h 2469999"/>
                <a:gd name="connsiteX4" fmla="*/ 4164693 w 4826454"/>
                <a:gd name="connsiteY4" fmla="*/ 1263197 h 2469999"/>
                <a:gd name="connsiteX5" fmla="*/ 4826454 w 4826454"/>
                <a:gd name="connsiteY5" fmla="*/ 0 h 2469999"/>
                <a:gd name="connsiteX0" fmla="*/ 0 w 4826454"/>
                <a:gd name="connsiteY0" fmla="*/ 1221468 h 2359873"/>
                <a:gd name="connsiteX1" fmla="*/ 517978 w 4826454"/>
                <a:gd name="connsiteY1" fmla="*/ 1882223 h 2359873"/>
                <a:gd name="connsiteX2" fmla="*/ 1305379 w 4826454"/>
                <a:gd name="connsiteY2" fmla="*/ 2293711 h 2359873"/>
                <a:gd name="connsiteX3" fmla="*/ 2713265 w 4826454"/>
                <a:gd name="connsiteY3" fmla="*/ 2279197 h 2359873"/>
                <a:gd name="connsiteX4" fmla="*/ 3555093 w 4826454"/>
                <a:gd name="connsiteY4" fmla="*/ 1858283 h 2359873"/>
                <a:gd name="connsiteX5" fmla="*/ 4164693 w 4826454"/>
                <a:gd name="connsiteY5" fmla="*/ 1263197 h 2359873"/>
                <a:gd name="connsiteX6" fmla="*/ 4826454 w 4826454"/>
                <a:gd name="connsiteY6" fmla="*/ 0 h 23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26454" h="2359873">
                  <a:moveTo>
                    <a:pt x="0" y="1221468"/>
                  </a:moveTo>
                  <a:cubicBezTo>
                    <a:pt x="111730" y="1331594"/>
                    <a:pt x="300415" y="1703516"/>
                    <a:pt x="517978" y="1882223"/>
                  </a:cubicBezTo>
                  <a:cubicBezTo>
                    <a:pt x="735541" y="2060930"/>
                    <a:pt x="939498" y="2227549"/>
                    <a:pt x="1305379" y="2293711"/>
                  </a:cubicBezTo>
                  <a:cubicBezTo>
                    <a:pt x="1671260" y="2359873"/>
                    <a:pt x="2338313" y="2351768"/>
                    <a:pt x="2713265" y="2279197"/>
                  </a:cubicBezTo>
                  <a:cubicBezTo>
                    <a:pt x="3088217" y="2206626"/>
                    <a:pt x="3313188" y="2027616"/>
                    <a:pt x="3555093" y="1858283"/>
                  </a:cubicBezTo>
                  <a:cubicBezTo>
                    <a:pt x="3796998" y="1688950"/>
                    <a:pt x="3952800" y="1572911"/>
                    <a:pt x="4164693" y="1263197"/>
                  </a:cubicBezTo>
                  <a:cubicBezTo>
                    <a:pt x="4376587" y="953483"/>
                    <a:pt x="4756301" y="107648"/>
                    <a:pt x="4826454" y="0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-12853" y="26860"/>
              <a:ext cx="4020609" cy="1602165"/>
            </a:xfrm>
            <a:custGeom>
              <a:avLst/>
              <a:gdLst>
                <a:gd name="connsiteX0" fmla="*/ 19353 w 3125410"/>
                <a:gd name="connsiteY0" fmla="*/ 29028 h 786190"/>
                <a:gd name="connsiteX1" fmla="*/ 91924 w 3125410"/>
                <a:gd name="connsiteY1" fmla="*/ 130628 h 786190"/>
                <a:gd name="connsiteX2" fmla="*/ 570896 w 3125410"/>
                <a:gd name="connsiteY2" fmla="*/ 435428 h 786190"/>
                <a:gd name="connsiteX3" fmla="*/ 1107924 w 3125410"/>
                <a:gd name="connsiteY3" fmla="*/ 740228 h 786190"/>
                <a:gd name="connsiteX4" fmla="*/ 2094896 w 3125410"/>
                <a:gd name="connsiteY4" fmla="*/ 711200 h 786190"/>
                <a:gd name="connsiteX5" fmla="*/ 2719010 w 3125410"/>
                <a:gd name="connsiteY5" fmla="*/ 348342 h 786190"/>
                <a:gd name="connsiteX6" fmla="*/ 3125410 w 3125410"/>
                <a:gd name="connsiteY6" fmla="*/ 0 h 786190"/>
                <a:gd name="connsiteX0" fmla="*/ 19353 w 3620710"/>
                <a:gd name="connsiteY0" fmla="*/ 867228 h 1624390"/>
                <a:gd name="connsiteX1" fmla="*/ 91924 w 3620710"/>
                <a:gd name="connsiteY1" fmla="*/ 968828 h 1624390"/>
                <a:gd name="connsiteX2" fmla="*/ 570896 w 3620710"/>
                <a:gd name="connsiteY2" fmla="*/ 1273628 h 1624390"/>
                <a:gd name="connsiteX3" fmla="*/ 1107924 w 3620710"/>
                <a:gd name="connsiteY3" fmla="*/ 1578428 h 1624390"/>
                <a:gd name="connsiteX4" fmla="*/ 2094896 w 3620710"/>
                <a:gd name="connsiteY4" fmla="*/ 1549400 h 1624390"/>
                <a:gd name="connsiteX5" fmla="*/ 2719010 w 3620710"/>
                <a:gd name="connsiteY5" fmla="*/ 1186542 h 1624390"/>
                <a:gd name="connsiteX6" fmla="*/ 3620710 w 3620710"/>
                <a:gd name="connsiteY6" fmla="*/ 0 h 1624390"/>
                <a:gd name="connsiteX0" fmla="*/ 19353 w 3620710"/>
                <a:gd name="connsiteY0" fmla="*/ 867228 h 1624390"/>
                <a:gd name="connsiteX1" fmla="*/ 91924 w 3620710"/>
                <a:gd name="connsiteY1" fmla="*/ 968828 h 1624390"/>
                <a:gd name="connsiteX2" fmla="*/ 570896 w 3620710"/>
                <a:gd name="connsiteY2" fmla="*/ 1273628 h 1624390"/>
                <a:gd name="connsiteX3" fmla="*/ 1107924 w 3620710"/>
                <a:gd name="connsiteY3" fmla="*/ 1578428 h 1624390"/>
                <a:gd name="connsiteX4" fmla="*/ 2094896 w 3620710"/>
                <a:gd name="connsiteY4" fmla="*/ 1549400 h 1624390"/>
                <a:gd name="connsiteX5" fmla="*/ 2719010 w 3620710"/>
                <a:gd name="connsiteY5" fmla="*/ 1186542 h 1624390"/>
                <a:gd name="connsiteX6" fmla="*/ 3270553 w 3620710"/>
                <a:gd name="connsiteY6" fmla="*/ 706564 h 1624390"/>
                <a:gd name="connsiteX7" fmla="*/ 3620710 w 3620710"/>
                <a:gd name="connsiteY7" fmla="*/ 0 h 1624390"/>
                <a:gd name="connsiteX0" fmla="*/ 19353 w 3620710"/>
                <a:gd name="connsiteY0" fmla="*/ 867228 h 1624390"/>
                <a:gd name="connsiteX1" fmla="*/ 91924 w 3620710"/>
                <a:gd name="connsiteY1" fmla="*/ 968828 h 1624390"/>
                <a:gd name="connsiteX2" fmla="*/ 570896 w 3620710"/>
                <a:gd name="connsiteY2" fmla="*/ 1273628 h 1624390"/>
                <a:gd name="connsiteX3" fmla="*/ 1107924 w 3620710"/>
                <a:gd name="connsiteY3" fmla="*/ 1578428 h 1624390"/>
                <a:gd name="connsiteX4" fmla="*/ 2094896 w 3620710"/>
                <a:gd name="connsiteY4" fmla="*/ 1549400 h 1624390"/>
                <a:gd name="connsiteX5" fmla="*/ 2719010 w 3620710"/>
                <a:gd name="connsiteY5" fmla="*/ 1310367 h 1624390"/>
                <a:gd name="connsiteX6" fmla="*/ 3270553 w 3620710"/>
                <a:gd name="connsiteY6" fmla="*/ 706564 h 1624390"/>
                <a:gd name="connsiteX7" fmla="*/ 3620710 w 3620710"/>
                <a:gd name="connsiteY7" fmla="*/ 0 h 1624390"/>
                <a:gd name="connsiteX0" fmla="*/ 9677 w 4020609"/>
                <a:gd name="connsiteY0" fmla="*/ 219528 h 1624390"/>
                <a:gd name="connsiteX1" fmla="*/ 491823 w 4020609"/>
                <a:gd name="connsiteY1" fmla="*/ 968828 h 1624390"/>
                <a:gd name="connsiteX2" fmla="*/ 970795 w 4020609"/>
                <a:gd name="connsiteY2" fmla="*/ 1273628 h 1624390"/>
                <a:gd name="connsiteX3" fmla="*/ 1507823 w 4020609"/>
                <a:gd name="connsiteY3" fmla="*/ 1578428 h 1624390"/>
                <a:gd name="connsiteX4" fmla="*/ 2494795 w 4020609"/>
                <a:gd name="connsiteY4" fmla="*/ 1549400 h 1624390"/>
                <a:gd name="connsiteX5" fmla="*/ 3118909 w 4020609"/>
                <a:gd name="connsiteY5" fmla="*/ 1310367 h 1624390"/>
                <a:gd name="connsiteX6" fmla="*/ 3670452 w 4020609"/>
                <a:gd name="connsiteY6" fmla="*/ 706564 h 1624390"/>
                <a:gd name="connsiteX7" fmla="*/ 4020609 w 4020609"/>
                <a:gd name="connsiteY7" fmla="*/ 0 h 1624390"/>
                <a:gd name="connsiteX0" fmla="*/ 9677 w 4020609"/>
                <a:gd name="connsiteY0" fmla="*/ 219528 h 1602165"/>
                <a:gd name="connsiteX1" fmla="*/ 491823 w 4020609"/>
                <a:gd name="connsiteY1" fmla="*/ 968828 h 1602165"/>
                <a:gd name="connsiteX2" fmla="*/ 970795 w 4020609"/>
                <a:gd name="connsiteY2" fmla="*/ 1406978 h 1602165"/>
                <a:gd name="connsiteX3" fmla="*/ 1507823 w 4020609"/>
                <a:gd name="connsiteY3" fmla="*/ 1578428 h 1602165"/>
                <a:gd name="connsiteX4" fmla="*/ 2494795 w 4020609"/>
                <a:gd name="connsiteY4" fmla="*/ 1549400 h 1602165"/>
                <a:gd name="connsiteX5" fmla="*/ 3118909 w 4020609"/>
                <a:gd name="connsiteY5" fmla="*/ 1310367 h 1602165"/>
                <a:gd name="connsiteX6" fmla="*/ 3670452 w 4020609"/>
                <a:gd name="connsiteY6" fmla="*/ 706564 h 1602165"/>
                <a:gd name="connsiteX7" fmla="*/ 4020609 w 4020609"/>
                <a:gd name="connsiteY7" fmla="*/ 0 h 1602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20609" h="1602165">
                  <a:moveTo>
                    <a:pt x="9677" y="219528"/>
                  </a:moveTo>
                  <a:cubicBezTo>
                    <a:pt x="0" y="236461"/>
                    <a:pt x="331637" y="770920"/>
                    <a:pt x="491823" y="968828"/>
                  </a:cubicBezTo>
                  <a:cubicBezTo>
                    <a:pt x="652009" y="1166736"/>
                    <a:pt x="801462" y="1305378"/>
                    <a:pt x="970795" y="1406978"/>
                  </a:cubicBezTo>
                  <a:cubicBezTo>
                    <a:pt x="1140128" y="1508578"/>
                    <a:pt x="1253823" y="1554691"/>
                    <a:pt x="1507823" y="1578428"/>
                  </a:cubicBezTo>
                  <a:cubicBezTo>
                    <a:pt x="1761823" y="1602165"/>
                    <a:pt x="2226281" y="1594077"/>
                    <a:pt x="2494795" y="1549400"/>
                  </a:cubicBezTo>
                  <a:cubicBezTo>
                    <a:pt x="2763309" y="1504723"/>
                    <a:pt x="2922966" y="1450840"/>
                    <a:pt x="3118909" y="1310367"/>
                  </a:cubicBezTo>
                  <a:cubicBezTo>
                    <a:pt x="3314852" y="1169894"/>
                    <a:pt x="3520169" y="924958"/>
                    <a:pt x="3670452" y="706564"/>
                  </a:cubicBezTo>
                  <a:cubicBezTo>
                    <a:pt x="3820735" y="488170"/>
                    <a:pt x="3932087" y="117761"/>
                    <a:pt x="4020609" y="0"/>
                  </a:cubicBezTo>
                </a:path>
              </a:pathLst>
            </a:cu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103" y="-107768"/>
            <a:ext cx="3095897" cy="696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4"/>
          <p:cNvSpPr txBox="1">
            <a:spLocks noChangeArrowheads="1"/>
          </p:cNvSpPr>
          <p:nvPr/>
        </p:nvSpPr>
        <p:spPr>
          <a:xfrm>
            <a:off x="6082937" y="2385222"/>
            <a:ext cx="3061063" cy="825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40000"/>
              </a:spcBef>
              <a:defRPr/>
            </a:pP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This is how the 500 </a:t>
            </a:r>
            <a:r>
              <a:rPr lang="en-US" sz="1600" dirty="0" err="1" smtClean="0">
                <a:solidFill>
                  <a:srgbClr val="FFC000"/>
                </a:solidFill>
                <a:latin typeface="Comic Sans MS" pitchFamily="66" charset="0"/>
              </a:rPr>
              <a:t>mb</a:t>
            </a: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 chart will appear for this pattern.  </a:t>
            </a:r>
            <a:endParaRPr lang="en-US" sz="16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5930537" y="228600"/>
            <a:ext cx="3276600" cy="4924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Backdoor Precip</a:t>
            </a:r>
            <a:endParaRPr lang="en-US" sz="26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8.67052E-7 C -0.00138 -0.03861 -0.0026 -0.07653 -0.00711 -0.10752 C -0.01145 -0.13873 -0.01909 -0.16231 -0.02656 -0.18567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22222E-6 L 5.55556E-7 -0.09537 L -0.02848 -0.19421 " pathEditMode="relative" ptsTypes="AAA">
                                      <p:cBhvr>
                                        <p:cTn id="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9"/>
          <p:cNvPicPr>
            <a:picLocks noChangeAspect="1" noChangeArrowheads="1"/>
          </p:cNvPicPr>
          <p:nvPr/>
        </p:nvPicPr>
        <p:blipFill>
          <a:blip r:embed="rId2"/>
          <a:srcRect l="2356" r="3424"/>
          <a:stretch>
            <a:fillRect/>
          </a:stretch>
        </p:blipFill>
        <p:spPr bwMode="auto">
          <a:xfrm>
            <a:off x="-3537" y="0"/>
            <a:ext cx="609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3064" y="5867400"/>
            <a:ext cx="915706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Freeform 61"/>
          <p:cNvSpPr/>
          <p:nvPr/>
        </p:nvSpPr>
        <p:spPr>
          <a:xfrm rot="16741589">
            <a:off x="3328849" y="5907027"/>
            <a:ext cx="1423851" cy="705394"/>
          </a:xfrm>
          <a:custGeom>
            <a:avLst/>
            <a:gdLst>
              <a:gd name="connsiteX0" fmla="*/ 0 w 2442754"/>
              <a:gd name="connsiteY0" fmla="*/ 404948 h 809897"/>
              <a:gd name="connsiteX1" fmla="*/ 365760 w 2442754"/>
              <a:gd name="connsiteY1" fmla="*/ 809897 h 809897"/>
              <a:gd name="connsiteX2" fmla="*/ 613954 w 2442754"/>
              <a:gd name="connsiteY2" fmla="*/ 418011 h 809897"/>
              <a:gd name="connsiteX3" fmla="*/ 875211 w 2442754"/>
              <a:gd name="connsiteY3" fmla="*/ 744583 h 809897"/>
              <a:gd name="connsiteX4" fmla="*/ 1018903 w 2442754"/>
              <a:gd name="connsiteY4" fmla="*/ 418011 h 809897"/>
              <a:gd name="connsiteX5" fmla="*/ 1306286 w 2442754"/>
              <a:gd name="connsiteY5" fmla="*/ 705394 h 809897"/>
              <a:gd name="connsiteX6" fmla="*/ 1371600 w 2442754"/>
              <a:gd name="connsiteY6" fmla="*/ 378823 h 809897"/>
              <a:gd name="connsiteX7" fmla="*/ 1619794 w 2442754"/>
              <a:gd name="connsiteY7" fmla="*/ 613954 h 809897"/>
              <a:gd name="connsiteX8" fmla="*/ 1711234 w 2442754"/>
              <a:gd name="connsiteY8" fmla="*/ 300445 h 809897"/>
              <a:gd name="connsiteX9" fmla="*/ 1959429 w 2442754"/>
              <a:gd name="connsiteY9" fmla="*/ 535577 h 809897"/>
              <a:gd name="connsiteX10" fmla="*/ 2050869 w 2442754"/>
              <a:gd name="connsiteY10" fmla="*/ 143691 h 809897"/>
              <a:gd name="connsiteX11" fmla="*/ 2403566 w 2442754"/>
              <a:gd name="connsiteY11" fmla="*/ 418011 h 809897"/>
              <a:gd name="connsiteX12" fmla="*/ 2442754 w 2442754"/>
              <a:gd name="connsiteY12" fmla="*/ 0 h 809897"/>
              <a:gd name="connsiteX13" fmla="*/ 2442754 w 2442754"/>
              <a:gd name="connsiteY13" fmla="*/ 0 h 809897"/>
              <a:gd name="connsiteX0" fmla="*/ 0 w 2076994"/>
              <a:gd name="connsiteY0" fmla="*/ 809897 h 809897"/>
              <a:gd name="connsiteX1" fmla="*/ 248194 w 2076994"/>
              <a:gd name="connsiteY1" fmla="*/ 418011 h 809897"/>
              <a:gd name="connsiteX2" fmla="*/ 509451 w 2076994"/>
              <a:gd name="connsiteY2" fmla="*/ 744583 h 809897"/>
              <a:gd name="connsiteX3" fmla="*/ 653143 w 2076994"/>
              <a:gd name="connsiteY3" fmla="*/ 418011 h 809897"/>
              <a:gd name="connsiteX4" fmla="*/ 940526 w 2076994"/>
              <a:gd name="connsiteY4" fmla="*/ 705394 h 809897"/>
              <a:gd name="connsiteX5" fmla="*/ 1005840 w 2076994"/>
              <a:gd name="connsiteY5" fmla="*/ 378823 h 809897"/>
              <a:gd name="connsiteX6" fmla="*/ 1254034 w 2076994"/>
              <a:gd name="connsiteY6" fmla="*/ 613954 h 809897"/>
              <a:gd name="connsiteX7" fmla="*/ 1345474 w 2076994"/>
              <a:gd name="connsiteY7" fmla="*/ 300445 h 809897"/>
              <a:gd name="connsiteX8" fmla="*/ 1593669 w 2076994"/>
              <a:gd name="connsiteY8" fmla="*/ 535577 h 809897"/>
              <a:gd name="connsiteX9" fmla="*/ 1685109 w 2076994"/>
              <a:gd name="connsiteY9" fmla="*/ 143691 h 809897"/>
              <a:gd name="connsiteX10" fmla="*/ 2037806 w 2076994"/>
              <a:gd name="connsiteY10" fmla="*/ 418011 h 809897"/>
              <a:gd name="connsiteX11" fmla="*/ 2076994 w 2076994"/>
              <a:gd name="connsiteY11" fmla="*/ 0 h 809897"/>
              <a:gd name="connsiteX12" fmla="*/ 2076994 w 2076994"/>
              <a:gd name="connsiteY12" fmla="*/ 0 h 809897"/>
              <a:gd name="connsiteX0" fmla="*/ 0 w 1828800"/>
              <a:gd name="connsiteY0" fmla="*/ 418011 h 744583"/>
              <a:gd name="connsiteX1" fmla="*/ 261257 w 1828800"/>
              <a:gd name="connsiteY1" fmla="*/ 744583 h 744583"/>
              <a:gd name="connsiteX2" fmla="*/ 404949 w 1828800"/>
              <a:gd name="connsiteY2" fmla="*/ 418011 h 744583"/>
              <a:gd name="connsiteX3" fmla="*/ 692332 w 1828800"/>
              <a:gd name="connsiteY3" fmla="*/ 705394 h 744583"/>
              <a:gd name="connsiteX4" fmla="*/ 757646 w 1828800"/>
              <a:gd name="connsiteY4" fmla="*/ 378823 h 744583"/>
              <a:gd name="connsiteX5" fmla="*/ 1005840 w 1828800"/>
              <a:gd name="connsiteY5" fmla="*/ 613954 h 744583"/>
              <a:gd name="connsiteX6" fmla="*/ 1097280 w 1828800"/>
              <a:gd name="connsiteY6" fmla="*/ 300445 h 744583"/>
              <a:gd name="connsiteX7" fmla="*/ 1345475 w 1828800"/>
              <a:gd name="connsiteY7" fmla="*/ 535577 h 744583"/>
              <a:gd name="connsiteX8" fmla="*/ 1436915 w 1828800"/>
              <a:gd name="connsiteY8" fmla="*/ 143691 h 744583"/>
              <a:gd name="connsiteX9" fmla="*/ 1789612 w 1828800"/>
              <a:gd name="connsiteY9" fmla="*/ 418011 h 744583"/>
              <a:gd name="connsiteX10" fmla="*/ 1828800 w 1828800"/>
              <a:gd name="connsiteY10" fmla="*/ 0 h 744583"/>
              <a:gd name="connsiteX11" fmla="*/ 1828800 w 1828800"/>
              <a:gd name="connsiteY11" fmla="*/ 0 h 744583"/>
              <a:gd name="connsiteX0" fmla="*/ 0 w 1828800"/>
              <a:gd name="connsiteY0" fmla="*/ 418011 h 744583"/>
              <a:gd name="connsiteX1" fmla="*/ 19181 w 1828800"/>
              <a:gd name="connsiteY1" fmla="*/ 42887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19181 w 1828800"/>
              <a:gd name="connsiteY1" fmla="*/ 42887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19181 w 1828800"/>
              <a:gd name="connsiteY1" fmla="*/ 42887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19181 w 1828800"/>
              <a:gd name="connsiteY1" fmla="*/ 42887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261257 w 1828800"/>
              <a:gd name="connsiteY1" fmla="*/ 744583 h 744583"/>
              <a:gd name="connsiteX2" fmla="*/ 404949 w 1828800"/>
              <a:gd name="connsiteY2" fmla="*/ 418011 h 744583"/>
              <a:gd name="connsiteX3" fmla="*/ 692332 w 1828800"/>
              <a:gd name="connsiteY3" fmla="*/ 705394 h 744583"/>
              <a:gd name="connsiteX4" fmla="*/ 757646 w 1828800"/>
              <a:gd name="connsiteY4" fmla="*/ 378823 h 744583"/>
              <a:gd name="connsiteX5" fmla="*/ 1005840 w 1828800"/>
              <a:gd name="connsiteY5" fmla="*/ 613954 h 744583"/>
              <a:gd name="connsiteX6" fmla="*/ 1097280 w 1828800"/>
              <a:gd name="connsiteY6" fmla="*/ 300445 h 744583"/>
              <a:gd name="connsiteX7" fmla="*/ 1345475 w 1828800"/>
              <a:gd name="connsiteY7" fmla="*/ 535577 h 744583"/>
              <a:gd name="connsiteX8" fmla="*/ 1436915 w 1828800"/>
              <a:gd name="connsiteY8" fmla="*/ 143691 h 744583"/>
              <a:gd name="connsiteX9" fmla="*/ 1789612 w 1828800"/>
              <a:gd name="connsiteY9" fmla="*/ 418011 h 744583"/>
              <a:gd name="connsiteX10" fmla="*/ 1828800 w 1828800"/>
              <a:gd name="connsiteY10" fmla="*/ 0 h 744583"/>
              <a:gd name="connsiteX11" fmla="*/ 1828800 w 1828800"/>
              <a:gd name="connsiteY11" fmla="*/ 0 h 744583"/>
              <a:gd name="connsiteX0" fmla="*/ 0 w 1828800"/>
              <a:gd name="connsiteY0" fmla="*/ 418011 h 744583"/>
              <a:gd name="connsiteX1" fmla="*/ 6562 w 1828800"/>
              <a:gd name="connsiteY1" fmla="*/ 41268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6562 w 1828800"/>
              <a:gd name="connsiteY1" fmla="*/ 41268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6562 w 1828800"/>
              <a:gd name="connsiteY1" fmla="*/ 41268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6562 w 1828800"/>
              <a:gd name="connsiteY1" fmla="*/ 41268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6562 w 1828800"/>
              <a:gd name="connsiteY1" fmla="*/ 41268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6562 w 1828800"/>
              <a:gd name="connsiteY1" fmla="*/ 41268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6562 w 1828800"/>
              <a:gd name="connsiteY1" fmla="*/ 41268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6562 w 1828800"/>
              <a:gd name="connsiteY1" fmla="*/ 41268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0 w 1828800"/>
              <a:gd name="connsiteY0" fmla="*/ 418011 h 744583"/>
              <a:gd name="connsiteX1" fmla="*/ 6562 w 1828800"/>
              <a:gd name="connsiteY1" fmla="*/ 412684 h 744583"/>
              <a:gd name="connsiteX2" fmla="*/ 261257 w 1828800"/>
              <a:gd name="connsiteY2" fmla="*/ 744583 h 744583"/>
              <a:gd name="connsiteX3" fmla="*/ 404949 w 1828800"/>
              <a:gd name="connsiteY3" fmla="*/ 418011 h 744583"/>
              <a:gd name="connsiteX4" fmla="*/ 692332 w 1828800"/>
              <a:gd name="connsiteY4" fmla="*/ 705394 h 744583"/>
              <a:gd name="connsiteX5" fmla="*/ 757646 w 1828800"/>
              <a:gd name="connsiteY5" fmla="*/ 378823 h 744583"/>
              <a:gd name="connsiteX6" fmla="*/ 1005840 w 1828800"/>
              <a:gd name="connsiteY6" fmla="*/ 613954 h 744583"/>
              <a:gd name="connsiteX7" fmla="*/ 1097280 w 1828800"/>
              <a:gd name="connsiteY7" fmla="*/ 300445 h 744583"/>
              <a:gd name="connsiteX8" fmla="*/ 1345475 w 1828800"/>
              <a:gd name="connsiteY8" fmla="*/ 535577 h 744583"/>
              <a:gd name="connsiteX9" fmla="*/ 1436915 w 1828800"/>
              <a:gd name="connsiteY9" fmla="*/ 143691 h 744583"/>
              <a:gd name="connsiteX10" fmla="*/ 1789612 w 1828800"/>
              <a:gd name="connsiteY10" fmla="*/ 418011 h 744583"/>
              <a:gd name="connsiteX11" fmla="*/ 1828800 w 1828800"/>
              <a:gd name="connsiteY11" fmla="*/ 0 h 744583"/>
              <a:gd name="connsiteX12" fmla="*/ 1828800 w 1828800"/>
              <a:gd name="connsiteY12" fmla="*/ 0 h 744583"/>
              <a:gd name="connsiteX0" fmla="*/ 202516 w 2031316"/>
              <a:gd name="connsiteY0" fmla="*/ 418011 h 744583"/>
              <a:gd name="connsiteX1" fmla="*/ 209078 w 2031316"/>
              <a:gd name="connsiteY1" fmla="*/ 412684 h 744583"/>
              <a:gd name="connsiteX2" fmla="*/ 463773 w 2031316"/>
              <a:gd name="connsiteY2" fmla="*/ 744583 h 744583"/>
              <a:gd name="connsiteX3" fmla="*/ 607465 w 2031316"/>
              <a:gd name="connsiteY3" fmla="*/ 418011 h 744583"/>
              <a:gd name="connsiteX4" fmla="*/ 894848 w 2031316"/>
              <a:gd name="connsiteY4" fmla="*/ 705394 h 744583"/>
              <a:gd name="connsiteX5" fmla="*/ 960162 w 2031316"/>
              <a:gd name="connsiteY5" fmla="*/ 378823 h 744583"/>
              <a:gd name="connsiteX6" fmla="*/ 1208356 w 2031316"/>
              <a:gd name="connsiteY6" fmla="*/ 613954 h 744583"/>
              <a:gd name="connsiteX7" fmla="*/ 1299796 w 2031316"/>
              <a:gd name="connsiteY7" fmla="*/ 300445 h 744583"/>
              <a:gd name="connsiteX8" fmla="*/ 1547991 w 2031316"/>
              <a:gd name="connsiteY8" fmla="*/ 535577 h 744583"/>
              <a:gd name="connsiteX9" fmla="*/ 1639431 w 2031316"/>
              <a:gd name="connsiteY9" fmla="*/ 143691 h 744583"/>
              <a:gd name="connsiteX10" fmla="*/ 1992128 w 2031316"/>
              <a:gd name="connsiteY10" fmla="*/ 418011 h 744583"/>
              <a:gd name="connsiteX11" fmla="*/ 2031316 w 2031316"/>
              <a:gd name="connsiteY11" fmla="*/ 0 h 744583"/>
              <a:gd name="connsiteX12" fmla="*/ 2031316 w 2031316"/>
              <a:gd name="connsiteY12" fmla="*/ 0 h 744583"/>
              <a:gd name="connsiteX0" fmla="*/ 216919 w 2045719"/>
              <a:gd name="connsiteY0" fmla="*/ 418011 h 744583"/>
              <a:gd name="connsiteX1" fmla="*/ 209078 w 2045719"/>
              <a:gd name="connsiteY1" fmla="*/ 410899 h 744583"/>
              <a:gd name="connsiteX2" fmla="*/ 478176 w 2045719"/>
              <a:gd name="connsiteY2" fmla="*/ 744583 h 744583"/>
              <a:gd name="connsiteX3" fmla="*/ 621868 w 2045719"/>
              <a:gd name="connsiteY3" fmla="*/ 418011 h 744583"/>
              <a:gd name="connsiteX4" fmla="*/ 909251 w 2045719"/>
              <a:gd name="connsiteY4" fmla="*/ 705394 h 744583"/>
              <a:gd name="connsiteX5" fmla="*/ 974565 w 2045719"/>
              <a:gd name="connsiteY5" fmla="*/ 378823 h 744583"/>
              <a:gd name="connsiteX6" fmla="*/ 1222759 w 2045719"/>
              <a:gd name="connsiteY6" fmla="*/ 613954 h 744583"/>
              <a:gd name="connsiteX7" fmla="*/ 1314199 w 2045719"/>
              <a:gd name="connsiteY7" fmla="*/ 300445 h 744583"/>
              <a:gd name="connsiteX8" fmla="*/ 1562394 w 2045719"/>
              <a:gd name="connsiteY8" fmla="*/ 535577 h 744583"/>
              <a:gd name="connsiteX9" fmla="*/ 1653834 w 2045719"/>
              <a:gd name="connsiteY9" fmla="*/ 143691 h 744583"/>
              <a:gd name="connsiteX10" fmla="*/ 2006531 w 2045719"/>
              <a:gd name="connsiteY10" fmla="*/ 418011 h 744583"/>
              <a:gd name="connsiteX11" fmla="*/ 2045719 w 2045719"/>
              <a:gd name="connsiteY11" fmla="*/ 0 h 744583"/>
              <a:gd name="connsiteX12" fmla="*/ 2045719 w 2045719"/>
              <a:gd name="connsiteY12" fmla="*/ 0 h 744583"/>
              <a:gd name="connsiteX0" fmla="*/ 0 w 1828800"/>
              <a:gd name="connsiteY0" fmla="*/ 418011 h 744583"/>
              <a:gd name="connsiteX1" fmla="*/ 261257 w 1828800"/>
              <a:gd name="connsiteY1" fmla="*/ 744583 h 744583"/>
              <a:gd name="connsiteX2" fmla="*/ 404949 w 1828800"/>
              <a:gd name="connsiteY2" fmla="*/ 418011 h 744583"/>
              <a:gd name="connsiteX3" fmla="*/ 692332 w 1828800"/>
              <a:gd name="connsiteY3" fmla="*/ 705394 h 744583"/>
              <a:gd name="connsiteX4" fmla="*/ 757646 w 1828800"/>
              <a:gd name="connsiteY4" fmla="*/ 378823 h 744583"/>
              <a:gd name="connsiteX5" fmla="*/ 1005840 w 1828800"/>
              <a:gd name="connsiteY5" fmla="*/ 613954 h 744583"/>
              <a:gd name="connsiteX6" fmla="*/ 1097280 w 1828800"/>
              <a:gd name="connsiteY6" fmla="*/ 300445 h 744583"/>
              <a:gd name="connsiteX7" fmla="*/ 1345475 w 1828800"/>
              <a:gd name="connsiteY7" fmla="*/ 535577 h 744583"/>
              <a:gd name="connsiteX8" fmla="*/ 1436915 w 1828800"/>
              <a:gd name="connsiteY8" fmla="*/ 143691 h 744583"/>
              <a:gd name="connsiteX9" fmla="*/ 1789612 w 1828800"/>
              <a:gd name="connsiteY9" fmla="*/ 418011 h 744583"/>
              <a:gd name="connsiteX10" fmla="*/ 1828800 w 1828800"/>
              <a:gd name="connsiteY10" fmla="*/ 0 h 744583"/>
              <a:gd name="connsiteX11" fmla="*/ 1828800 w 1828800"/>
              <a:gd name="connsiteY11" fmla="*/ 0 h 744583"/>
              <a:gd name="connsiteX0" fmla="*/ 0 w 1828800"/>
              <a:gd name="connsiteY0" fmla="*/ 418011 h 744583"/>
              <a:gd name="connsiteX1" fmla="*/ 261257 w 1828800"/>
              <a:gd name="connsiteY1" fmla="*/ 744583 h 744583"/>
              <a:gd name="connsiteX2" fmla="*/ 404949 w 1828800"/>
              <a:gd name="connsiteY2" fmla="*/ 418011 h 744583"/>
              <a:gd name="connsiteX3" fmla="*/ 692332 w 1828800"/>
              <a:gd name="connsiteY3" fmla="*/ 705394 h 744583"/>
              <a:gd name="connsiteX4" fmla="*/ 757646 w 1828800"/>
              <a:gd name="connsiteY4" fmla="*/ 378823 h 744583"/>
              <a:gd name="connsiteX5" fmla="*/ 1005840 w 1828800"/>
              <a:gd name="connsiteY5" fmla="*/ 613954 h 744583"/>
              <a:gd name="connsiteX6" fmla="*/ 1097280 w 1828800"/>
              <a:gd name="connsiteY6" fmla="*/ 300445 h 744583"/>
              <a:gd name="connsiteX7" fmla="*/ 1345475 w 1828800"/>
              <a:gd name="connsiteY7" fmla="*/ 535577 h 744583"/>
              <a:gd name="connsiteX8" fmla="*/ 1436915 w 1828800"/>
              <a:gd name="connsiteY8" fmla="*/ 143691 h 744583"/>
              <a:gd name="connsiteX9" fmla="*/ 1789612 w 1828800"/>
              <a:gd name="connsiteY9" fmla="*/ 418011 h 744583"/>
              <a:gd name="connsiteX10" fmla="*/ 1828800 w 1828800"/>
              <a:gd name="connsiteY10" fmla="*/ 0 h 744583"/>
              <a:gd name="connsiteX11" fmla="*/ 1828800 w 1828800"/>
              <a:gd name="connsiteY11" fmla="*/ 0 h 744583"/>
              <a:gd name="connsiteX0" fmla="*/ 0 w 1828800"/>
              <a:gd name="connsiteY0" fmla="*/ 418011 h 744583"/>
              <a:gd name="connsiteX1" fmla="*/ 261257 w 1828800"/>
              <a:gd name="connsiteY1" fmla="*/ 744583 h 744583"/>
              <a:gd name="connsiteX2" fmla="*/ 404949 w 1828800"/>
              <a:gd name="connsiteY2" fmla="*/ 418011 h 744583"/>
              <a:gd name="connsiteX3" fmla="*/ 692332 w 1828800"/>
              <a:gd name="connsiteY3" fmla="*/ 705394 h 744583"/>
              <a:gd name="connsiteX4" fmla="*/ 757646 w 1828800"/>
              <a:gd name="connsiteY4" fmla="*/ 378823 h 744583"/>
              <a:gd name="connsiteX5" fmla="*/ 1005840 w 1828800"/>
              <a:gd name="connsiteY5" fmla="*/ 613954 h 744583"/>
              <a:gd name="connsiteX6" fmla="*/ 1097280 w 1828800"/>
              <a:gd name="connsiteY6" fmla="*/ 300445 h 744583"/>
              <a:gd name="connsiteX7" fmla="*/ 1345475 w 1828800"/>
              <a:gd name="connsiteY7" fmla="*/ 535577 h 744583"/>
              <a:gd name="connsiteX8" fmla="*/ 1436915 w 1828800"/>
              <a:gd name="connsiteY8" fmla="*/ 143691 h 744583"/>
              <a:gd name="connsiteX9" fmla="*/ 1789612 w 1828800"/>
              <a:gd name="connsiteY9" fmla="*/ 418011 h 744583"/>
              <a:gd name="connsiteX10" fmla="*/ 1828800 w 1828800"/>
              <a:gd name="connsiteY10" fmla="*/ 0 h 744583"/>
              <a:gd name="connsiteX11" fmla="*/ 1828800 w 1828800"/>
              <a:gd name="connsiteY11" fmla="*/ 0 h 744583"/>
              <a:gd name="connsiteX0" fmla="*/ 0 w 1828800"/>
              <a:gd name="connsiteY0" fmla="*/ 418011 h 744583"/>
              <a:gd name="connsiteX1" fmla="*/ 261257 w 1828800"/>
              <a:gd name="connsiteY1" fmla="*/ 744583 h 744583"/>
              <a:gd name="connsiteX2" fmla="*/ 404949 w 1828800"/>
              <a:gd name="connsiteY2" fmla="*/ 418011 h 744583"/>
              <a:gd name="connsiteX3" fmla="*/ 692332 w 1828800"/>
              <a:gd name="connsiteY3" fmla="*/ 705394 h 744583"/>
              <a:gd name="connsiteX4" fmla="*/ 757646 w 1828800"/>
              <a:gd name="connsiteY4" fmla="*/ 378823 h 744583"/>
              <a:gd name="connsiteX5" fmla="*/ 1005840 w 1828800"/>
              <a:gd name="connsiteY5" fmla="*/ 613954 h 744583"/>
              <a:gd name="connsiteX6" fmla="*/ 1097280 w 1828800"/>
              <a:gd name="connsiteY6" fmla="*/ 300445 h 744583"/>
              <a:gd name="connsiteX7" fmla="*/ 1345475 w 1828800"/>
              <a:gd name="connsiteY7" fmla="*/ 535577 h 744583"/>
              <a:gd name="connsiteX8" fmla="*/ 1436915 w 1828800"/>
              <a:gd name="connsiteY8" fmla="*/ 143691 h 744583"/>
              <a:gd name="connsiteX9" fmla="*/ 1789612 w 1828800"/>
              <a:gd name="connsiteY9" fmla="*/ 418011 h 744583"/>
              <a:gd name="connsiteX10" fmla="*/ 1828800 w 1828800"/>
              <a:gd name="connsiteY10" fmla="*/ 0 h 744583"/>
              <a:gd name="connsiteX11" fmla="*/ 1828800 w 1828800"/>
              <a:gd name="connsiteY11" fmla="*/ 0 h 744583"/>
              <a:gd name="connsiteX0" fmla="*/ 0 w 1828802"/>
              <a:gd name="connsiteY0" fmla="*/ 418011 h 744583"/>
              <a:gd name="connsiteX1" fmla="*/ 261259 w 1828802"/>
              <a:gd name="connsiteY1" fmla="*/ 744583 h 744583"/>
              <a:gd name="connsiteX2" fmla="*/ 404951 w 1828802"/>
              <a:gd name="connsiteY2" fmla="*/ 418011 h 744583"/>
              <a:gd name="connsiteX3" fmla="*/ 692334 w 1828802"/>
              <a:gd name="connsiteY3" fmla="*/ 705394 h 744583"/>
              <a:gd name="connsiteX4" fmla="*/ 757648 w 1828802"/>
              <a:gd name="connsiteY4" fmla="*/ 378823 h 744583"/>
              <a:gd name="connsiteX5" fmla="*/ 1005842 w 1828802"/>
              <a:gd name="connsiteY5" fmla="*/ 613954 h 744583"/>
              <a:gd name="connsiteX6" fmla="*/ 1097282 w 1828802"/>
              <a:gd name="connsiteY6" fmla="*/ 300445 h 744583"/>
              <a:gd name="connsiteX7" fmla="*/ 1345477 w 1828802"/>
              <a:gd name="connsiteY7" fmla="*/ 535577 h 744583"/>
              <a:gd name="connsiteX8" fmla="*/ 1436917 w 1828802"/>
              <a:gd name="connsiteY8" fmla="*/ 143691 h 744583"/>
              <a:gd name="connsiteX9" fmla="*/ 1789614 w 1828802"/>
              <a:gd name="connsiteY9" fmla="*/ 418011 h 744583"/>
              <a:gd name="connsiteX10" fmla="*/ 1828802 w 1828802"/>
              <a:gd name="connsiteY10" fmla="*/ 0 h 744583"/>
              <a:gd name="connsiteX11" fmla="*/ 1828802 w 1828802"/>
              <a:gd name="connsiteY11" fmla="*/ 0 h 744583"/>
              <a:gd name="connsiteX0" fmla="*/ 0 w 1828802"/>
              <a:gd name="connsiteY0" fmla="*/ 418011 h 744583"/>
              <a:gd name="connsiteX1" fmla="*/ 261259 w 1828802"/>
              <a:gd name="connsiteY1" fmla="*/ 744583 h 744583"/>
              <a:gd name="connsiteX2" fmla="*/ 404951 w 1828802"/>
              <a:gd name="connsiteY2" fmla="*/ 418011 h 744583"/>
              <a:gd name="connsiteX3" fmla="*/ 692334 w 1828802"/>
              <a:gd name="connsiteY3" fmla="*/ 705394 h 744583"/>
              <a:gd name="connsiteX4" fmla="*/ 757648 w 1828802"/>
              <a:gd name="connsiteY4" fmla="*/ 378823 h 744583"/>
              <a:gd name="connsiteX5" fmla="*/ 1005842 w 1828802"/>
              <a:gd name="connsiteY5" fmla="*/ 613954 h 744583"/>
              <a:gd name="connsiteX6" fmla="*/ 1097282 w 1828802"/>
              <a:gd name="connsiteY6" fmla="*/ 300445 h 744583"/>
              <a:gd name="connsiteX7" fmla="*/ 1345477 w 1828802"/>
              <a:gd name="connsiteY7" fmla="*/ 535577 h 744583"/>
              <a:gd name="connsiteX8" fmla="*/ 1436917 w 1828802"/>
              <a:gd name="connsiteY8" fmla="*/ 143691 h 744583"/>
              <a:gd name="connsiteX9" fmla="*/ 1789614 w 1828802"/>
              <a:gd name="connsiteY9" fmla="*/ 418011 h 744583"/>
              <a:gd name="connsiteX10" fmla="*/ 1828802 w 1828802"/>
              <a:gd name="connsiteY10" fmla="*/ 0 h 744583"/>
              <a:gd name="connsiteX11" fmla="*/ 1828802 w 1828802"/>
              <a:gd name="connsiteY11" fmla="*/ 0 h 744583"/>
              <a:gd name="connsiteX0" fmla="*/ 0 w 1828802"/>
              <a:gd name="connsiteY0" fmla="*/ 418011 h 744583"/>
              <a:gd name="connsiteX1" fmla="*/ 261259 w 1828802"/>
              <a:gd name="connsiteY1" fmla="*/ 744583 h 744583"/>
              <a:gd name="connsiteX2" fmla="*/ 404951 w 1828802"/>
              <a:gd name="connsiteY2" fmla="*/ 418011 h 744583"/>
              <a:gd name="connsiteX3" fmla="*/ 692334 w 1828802"/>
              <a:gd name="connsiteY3" fmla="*/ 705394 h 744583"/>
              <a:gd name="connsiteX4" fmla="*/ 757648 w 1828802"/>
              <a:gd name="connsiteY4" fmla="*/ 378823 h 744583"/>
              <a:gd name="connsiteX5" fmla="*/ 1005842 w 1828802"/>
              <a:gd name="connsiteY5" fmla="*/ 613954 h 744583"/>
              <a:gd name="connsiteX6" fmla="*/ 1097282 w 1828802"/>
              <a:gd name="connsiteY6" fmla="*/ 300445 h 744583"/>
              <a:gd name="connsiteX7" fmla="*/ 1345477 w 1828802"/>
              <a:gd name="connsiteY7" fmla="*/ 535577 h 744583"/>
              <a:gd name="connsiteX8" fmla="*/ 1436917 w 1828802"/>
              <a:gd name="connsiteY8" fmla="*/ 143691 h 744583"/>
              <a:gd name="connsiteX9" fmla="*/ 1789614 w 1828802"/>
              <a:gd name="connsiteY9" fmla="*/ 418011 h 744583"/>
              <a:gd name="connsiteX10" fmla="*/ 1828802 w 1828802"/>
              <a:gd name="connsiteY10" fmla="*/ 0 h 744583"/>
              <a:gd name="connsiteX11" fmla="*/ 1828802 w 1828802"/>
              <a:gd name="connsiteY11" fmla="*/ 0 h 744583"/>
              <a:gd name="connsiteX0" fmla="*/ 0 w 1567543"/>
              <a:gd name="connsiteY0" fmla="*/ 744583 h 744583"/>
              <a:gd name="connsiteX1" fmla="*/ 143692 w 1567543"/>
              <a:gd name="connsiteY1" fmla="*/ 418011 h 744583"/>
              <a:gd name="connsiteX2" fmla="*/ 431075 w 1567543"/>
              <a:gd name="connsiteY2" fmla="*/ 705394 h 744583"/>
              <a:gd name="connsiteX3" fmla="*/ 496389 w 1567543"/>
              <a:gd name="connsiteY3" fmla="*/ 378823 h 744583"/>
              <a:gd name="connsiteX4" fmla="*/ 744583 w 1567543"/>
              <a:gd name="connsiteY4" fmla="*/ 613954 h 744583"/>
              <a:gd name="connsiteX5" fmla="*/ 836023 w 1567543"/>
              <a:gd name="connsiteY5" fmla="*/ 300445 h 744583"/>
              <a:gd name="connsiteX6" fmla="*/ 1084218 w 1567543"/>
              <a:gd name="connsiteY6" fmla="*/ 535577 h 744583"/>
              <a:gd name="connsiteX7" fmla="*/ 1175658 w 1567543"/>
              <a:gd name="connsiteY7" fmla="*/ 143691 h 744583"/>
              <a:gd name="connsiteX8" fmla="*/ 1528355 w 1567543"/>
              <a:gd name="connsiteY8" fmla="*/ 418011 h 744583"/>
              <a:gd name="connsiteX9" fmla="*/ 1567543 w 1567543"/>
              <a:gd name="connsiteY9" fmla="*/ 0 h 744583"/>
              <a:gd name="connsiteX10" fmla="*/ 1567543 w 1567543"/>
              <a:gd name="connsiteY10" fmla="*/ 0 h 744583"/>
              <a:gd name="connsiteX0" fmla="*/ 0 w 1423851"/>
              <a:gd name="connsiteY0" fmla="*/ 418011 h 705394"/>
              <a:gd name="connsiteX1" fmla="*/ 287383 w 1423851"/>
              <a:gd name="connsiteY1" fmla="*/ 705394 h 705394"/>
              <a:gd name="connsiteX2" fmla="*/ 352697 w 1423851"/>
              <a:gd name="connsiteY2" fmla="*/ 378823 h 705394"/>
              <a:gd name="connsiteX3" fmla="*/ 600891 w 1423851"/>
              <a:gd name="connsiteY3" fmla="*/ 613954 h 705394"/>
              <a:gd name="connsiteX4" fmla="*/ 692331 w 1423851"/>
              <a:gd name="connsiteY4" fmla="*/ 300445 h 705394"/>
              <a:gd name="connsiteX5" fmla="*/ 940526 w 1423851"/>
              <a:gd name="connsiteY5" fmla="*/ 535577 h 705394"/>
              <a:gd name="connsiteX6" fmla="*/ 1031966 w 1423851"/>
              <a:gd name="connsiteY6" fmla="*/ 143691 h 705394"/>
              <a:gd name="connsiteX7" fmla="*/ 1384663 w 1423851"/>
              <a:gd name="connsiteY7" fmla="*/ 418011 h 705394"/>
              <a:gd name="connsiteX8" fmla="*/ 1423851 w 1423851"/>
              <a:gd name="connsiteY8" fmla="*/ 0 h 705394"/>
              <a:gd name="connsiteX9" fmla="*/ 1423851 w 1423851"/>
              <a:gd name="connsiteY9" fmla="*/ 0 h 705394"/>
              <a:gd name="connsiteX0" fmla="*/ 0 w 1423851"/>
              <a:gd name="connsiteY0" fmla="*/ 418011 h 705394"/>
              <a:gd name="connsiteX1" fmla="*/ 287383 w 1423851"/>
              <a:gd name="connsiteY1" fmla="*/ 705394 h 705394"/>
              <a:gd name="connsiteX2" fmla="*/ 352697 w 1423851"/>
              <a:gd name="connsiteY2" fmla="*/ 378823 h 705394"/>
              <a:gd name="connsiteX3" fmla="*/ 600891 w 1423851"/>
              <a:gd name="connsiteY3" fmla="*/ 613954 h 705394"/>
              <a:gd name="connsiteX4" fmla="*/ 692331 w 1423851"/>
              <a:gd name="connsiteY4" fmla="*/ 300445 h 705394"/>
              <a:gd name="connsiteX5" fmla="*/ 940526 w 1423851"/>
              <a:gd name="connsiteY5" fmla="*/ 535577 h 705394"/>
              <a:gd name="connsiteX6" fmla="*/ 1101363 w 1423851"/>
              <a:gd name="connsiteY6" fmla="*/ 117971 h 705394"/>
              <a:gd name="connsiteX7" fmla="*/ 1384663 w 1423851"/>
              <a:gd name="connsiteY7" fmla="*/ 418011 h 705394"/>
              <a:gd name="connsiteX8" fmla="*/ 1423851 w 1423851"/>
              <a:gd name="connsiteY8" fmla="*/ 0 h 705394"/>
              <a:gd name="connsiteX9" fmla="*/ 1423851 w 1423851"/>
              <a:gd name="connsiteY9" fmla="*/ 0 h 705394"/>
              <a:gd name="connsiteX0" fmla="*/ 0 w 1423851"/>
              <a:gd name="connsiteY0" fmla="*/ 418011 h 705394"/>
              <a:gd name="connsiteX1" fmla="*/ 287383 w 1423851"/>
              <a:gd name="connsiteY1" fmla="*/ 705394 h 705394"/>
              <a:gd name="connsiteX2" fmla="*/ 352697 w 1423851"/>
              <a:gd name="connsiteY2" fmla="*/ 378823 h 705394"/>
              <a:gd name="connsiteX3" fmla="*/ 600891 w 1423851"/>
              <a:gd name="connsiteY3" fmla="*/ 613954 h 705394"/>
              <a:gd name="connsiteX4" fmla="*/ 692331 w 1423851"/>
              <a:gd name="connsiteY4" fmla="*/ 300445 h 705394"/>
              <a:gd name="connsiteX5" fmla="*/ 1040868 w 1423851"/>
              <a:gd name="connsiteY5" fmla="*/ 519637 h 705394"/>
              <a:gd name="connsiteX6" fmla="*/ 1101363 w 1423851"/>
              <a:gd name="connsiteY6" fmla="*/ 117971 h 705394"/>
              <a:gd name="connsiteX7" fmla="*/ 1384663 w 1423851"/>
              <a:gd name="connsiteY7" fmla="*/ 418011 h 705394"/>
              <a:gd name="connsiteX8" fmla="*/ 1423851 w 1423851"/>
              <a:gd name="connsiteY8" fmla="*/ 0 h 705394"/>
              <a:gd name="connsiteX9" fmla="*/ 1423851 w 1423851"/>
              <a:gd name="connsiteY9" fmla="*/ 0 h 705394"/>
              <a:gd name="connsiteX0" fmla="*/ 0 w 1423851"/>
              <a:gd name="connsiteY0" fmla="*/ 418011 h 705394"/>
              <a:gd name="connsiteX1" fmla="*/ 287383 w 1423851"/>
              <a:gd name="connsiteY1" fmla="*/ 705394 h 705394"/>
              <a:gd name="connsiteX2" fmla="*/ 352697 w 1423851"/>
              <a:gd name="connsiteY2" fmla="*/ 378823 h 705394"/>
              <a:gd name="connsiteX3" fmla="*/ 600891 w 1423851"/>
              <a:gd name="connsiteY3" fmla="*/ 613954 h 705394"/>
              <a:gd name="connsiteX4" fmla="*/ 702112 w 1423851"/>
              <a:gd name="connsiteY4" fmla="*/ 269498 h 705394"/>
              <a:gd name="connsiteX5" fmla="*/ 1040868 w 1423851"/>
              <a:gd name="connsiteY5" fmla="*/ 519637 h 705394"/>
              <a:gd name="connsiteX6" fmla="*/ 1101363 w 1423851"/>
              <a:gd name="connsiteY6" fmla="*/ 117971 h 705394"/>
              <a:gd name="connsiteX7" fmla="*/ 1384663 w 1423851"/>
              <a:gd name="connsiteY7" fmla="*/ 418011 h 705394"/>
              <a:gd name="connsiteX8" fmla="*/ 1423851 w 1423851"/>
              <a:gd name="connsiteY8" fmla="*/ 0 h 705394"/>
              <a:gd name="connsiteX9" fmla="*/ 1423851 w 1423851"/>
              <a:gd name="connsiteY9" fmla="*/ 0 h 70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23851" h="705394">
                <a:moveTo>
                  <a:pt x="0" y="418011"/>
                </a:moveTo>
                <a:lnTo>
                  <a:pt x="287383" y="705394"/>
                </a:lnTo>
                <a:lnTo>
                  <a:pt x="352697" y="378823"/>
                </a:lnTo>
                <a:lnTo>
                  <a:pt x="600891" y="613954"/>
                </a:lnTo>
                <a:lnTo>
                  <a:pt x="702112" y="269498"/>
                </a:lnTo>
                <a:lnTo>
                  <a:pt x="1040868" y="519637"/>
                </a:lnTo>
                <a:lnTo>
                  <a:pt x="1101363" y="117971"/>
                </a:lnTo>
                <a:lnTo>
                  <a:pt x="1384663" y="418011"/>
                </a:lnTo>
                <a:lnTo>
                  <a:pt x="1423851" y="0"/>
                </a:lnTo>
                <a:lnTo>
                  <a:pt x="1423851" y="0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pic>
        <p:nvPicPr>
          <p:cNvPr id="43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103" y="-107768"/>
            <a:ext cx="3095897" cy="696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5178063" y="4953000"/>
            <a:ext cx="3810000" cy="190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126" name="Text Box 19"/>
          <p:cNvSpPr txBox="1">
            <a:spLocks noChangeArrowheads="1"/>
          </p:cNvSpPr>
          <p:nvPr/>
        </p:nvSpPr>
        <p:spPr bwMode="auto">
          <a:xfrm>
            <a:off x="5930537" y="228600"/>
            <a:ext cx="3276600" cy="4924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omic Sans MS" pitchFamily="66" charset="0"/>
              </a:rPr>
              <a:t>Southwesterly Flow</a:t>
            </a:r>
            <a:endParaRPr lang="en-US" sz="26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127" name="Freeform 20"/>
          <p:cNvSpPr>
            <a:spLocks/>
          </p:cNvSpPr>
          <p:nvPr/>
        </p:nvSpPr>
        <p:spPr bwMode="auto">
          <a:xfrm>
            <a:off x="2269763" y="4953000"/>
            <a:ext cx="12700" cy="38100"/>
          </a:xfrm>
          <a:custGeom>
            <a:avLst/>
            <a:gdLst>
              <a:gd name="T0" fmla="*/ 0 w 8"/>
              <a:gd name="T1" fmla="*/ 2147483647 h 24"/>
              <a:gd name="T2" fmla="*/ 2147483647 w 8"/>
              <a:gd name="T3" fmla="*/ 0 h 24"/>
              <a:gd name="T4" fmla="*/ 0 w 8"/>
              <a:gd name="T5" fmla="*/ 2147483647 h 24"/>
              <a:gd name="T6" fmla="*/ 0 60000 65536"/>
              <a:gd name="T7" fmla="*/ 0 60000 65536"/>
              <a:gd name="T8" fmla="*/ 0 60000 65536"/>
              <a:gd name="T9" fmla="*/ 0 w 8"/>
              <a:gd name="T10" fmla="*/ 0 h 24"/>
              <a:gd name="T11" fmla="*/ 8 w 8"/>
              <a:gd name="T12" fmla="*/ 24 h 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" h="24">
                <a:moveTo>
                  <a:pt x="0" y="24"/>
                </a:moveTo>
                <a:cubicBezTo>
                  <a:pt x="3" y="16"/>
                  <a:pt x="8" y="0"/>
                  <a:pt x="8" y="0"/>
                </a:cubicBezTo>
                <a:cubicBezTo>
                  <a:pt x="8" y="0"/>
                  <a:pt x="3" y="16"/>
                  <a:pt x="0" y="24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/>
          </a:p>
        </p:txBody>
      </p:sp>
      <p:sp>
        <p:nvSpPr>
          <p:cNvPr id="5128" name="Line 22"/>
          <p:cNvSpPr>
            <a:spLocks noChangeShapeType="1"/>
          </p:cNvSpPr>
          <p:nvPr/>
        </p:nvSpPr>
        <p:spPr bwMode="auto">
          <a:xfrm flipH="1">
            <a:off x="1271226" y="2576513"/>
            <a:ext cx="123825" cy="841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9" name="Down Arrow 13"/>
          <p:cNvSpPr>
            <a:spLocks noChangeArrowheads="1"/>
          </p:cNvSpPr>
          <p:nvPr/>
        </p:nvSpPr>
        <p:spPr bwMode="auto">
          <a:xfrm rot="13223588">
            <a:off x="1152949" y="3107678"/>
            <a:ext cx="363795" cy="1243703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" name="Down Arrow 13"/>
          <p:cNvSpPr>
            <a:spLocks noChangeArrowheads="1"/>
          </p:cNvSpPr>
          <p:nvPr/>
        </p:nvSpPr>
        <p:spPr bwMode="auto">
          <a:xfrm rot="15248519">
            <a:off x="3109321" y="2225465"/>
            <a:ext cx="359906" cy="1130043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2" name="Rectangle 4"/>
          <p:cNvSpPr txBox="1">
            <a:spLocks noChangeArrowheads="1"/>
          </p:cNvSpPr>
          <p:nvPr/>
        </p:nvSpPr>
        <p:spPr>
          <a:xfrm>
            <a:off x="6015792" y="940060"/>
            <a:ext cx="3200400" cy="1114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Wettest pattern for most of Alaska, this flow signals the end of our fire season.  </a:t>
            </a:r>
          </a:p>
        </p:txBody>
      </p:sp>
      <p:sp>
        <p:nvSpPr>
          <p:cNvPr id="28" name="Rectangle 4"/>
          <p:cNvSpPr txBox="1">
            <a:spLocks noChangeArrowheads="1"/>
          </p:cNvSpPr>
          <p:nvPr/>
        </p:nvSpPr>
        <p:spPr>
          <a:xfrm>
            <a:off x="6003109" y="2047244"/>
            <a:ext cx="3344092" cy="790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A flat ridge of high pressure builds into the Gulf of AK</a:t>
            </a:r>
          </a:p>
        </p:txBody>
      </p:sp>
      <p:sp>
        <p:nvSpPr>
          <p:cNvPr id="46" name="Rectangle 4"/>
          <p:cNvSpPr txBox="1">
            <a:spLocks noChangeArrowheads="1"/>
          </p:cNvSpPr>
          <p:nvPr/>
        </p:nvSpPr>
        <p:spPr>
          <a:xfrm>
            <a:off x="6043748" y="4064754"/>
            <a:ext cx="3061063" cy="12039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6350" lvl="1"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This brings clouds &amp; rain  into the dry interior, even to the ALCAN border.  </a:t>
            </a:r>
          </a:p>
        </p:txBody>
      </p:sp>
      <p:sp>
        <p:nvSpPr>
          <p:cNvPr id="47" name="Rectangle 4"/>
          <p:cNvSpPr txBox="1">
            <a:spLocks noChangeArrowheads="1"/>
          </p:cNvSpPr>
          <p:nvPr/>
        </p:nvSpPr>
        <p:spPr>
          <a:xfrm>
            <a:off x="6082937" y="5055611"/>
            <a:ext cx="3061063" cy="7684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Extensive moisture extinguishes most fires.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55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04886" y="3389084"/>
            <a:ext cx="274320" cy="274320"/>
          </a:xfrm>
          <a:prstGeom prst="rect">
            <a:avLst/>
          </a:prstGeom>
          <a:noFill/>
        </p:spPr>
      </p:pic>
      <p:pic>
        <p:nvPicPr>
          <p:cNvPr id="57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59629" y="3217819"/>
            <a:ext cx="274320" cy="274320"/>
          </a:xfrm>
          <a:prstGeom prst="rect">
            <a:avLst/>
          </a:prstGeom>
          <a:noFill/>
        </p:spPr>
      </p:pic>
      <p:pic>
        <p:nvPicPr>
          <p:cNvPr id="59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04852" y="3052354"/>
            <a:ext cx="274320" cy="274320"/>
          </a:xfrm>
          <a:prstGeom prst="rect">
            <a:avLst/>
          </a:prstGeom>
          <a:noFill/>
        </p:spPr>
      </p:pic>
      <p:sp>
        <p:nvSpPr>
          <p:cNvPr id="39" name="Text Box 46"/>
          <p:cNvSpPr txBox="1">
            <a:spLocks noChangeArrowheads="1"/>
          </p:cNvSpPr>
          <p:nvPr/>
        </p:nvSpPr>
        <p:spPr bwMode="auto">
          <a:xfrm>
            <a:off x="3464806" y="4657795"/>
            <a:ext cx="43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 MT" pitchFamily="18" charset="0"/>
              </a:rPr>
              <a:t>H</a:t>
            </a:r>
          </a:p>
        </p:txBody>
      </p:sp>
      <p:pic>
        <p:nvPicPr>
          <p:cNvPr id="60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0224" y="2791097"/>
            <a:ext cx="274320" cy="274320"/>
          </a:xfrm>
          <a:prstGeom prst="rect">
            <a:avLst/>
          </a:prstGeom>
          <a:noFill/>
        </p:spPr>
      </p:pic>
      <p:grpSp>
        <p:nvGrpSpPr>
          <p:cNvPr id="2" name="Group 34"/>
          <p:cNvGrpSpPr/>
          <p:nvPr/>
        </p:nvGrpSpPr>
        <p:grpSpPr>
          <a:xfrm>
            <a:off x="-13063" y="5507009"/>
            <a:ext cx="1091140" cy="1350991"/>
            <a:chOff x="-13063" y="5507009"/>
            <a:chExt cx="1091140" cy="1350991"/>
          </a:xfrm>
        </p:grpSpPr>
        <p:sp>
          <p:nvSpPr>
            <p:cNvPr id="36" name="Rectangle 35"/>
            <p:cNvSpPr/>
            <p:nvPr/>
          </p:nvSpPr>
          <p:spPr>
            <a:xfrm>
              <a:off x="0" y="6477000"/>
              <a:ext cx="10668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37" descr="ps_logo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-13063" y="5507009"/>
              <a:ext cx="1091140" cy="1350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4" name="Down Arrow 13"/>
          <p:cNvSpPr>
            <a:spLocks noChangeArrowheads="1"/>
          </p:cNvSpPr>
          <p:nvPr/>
        </p:nvSpPr>
        <p:spPr bwMode="auto">
          <a:xfrm rot="13163781">
            <a:off x="1458715" y="4306072"/>
            <a:ext cx="363795" cy="1243703"/>
          </a:xfrm>
          <a:prstGeom prst="downArrow">
            <a:avLst>
              <a:gd name="adj1" fmla="val 50000"/>
              <a:gd name="adj2" fmla="val 50236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5" name="Rectangle 4"/>
          <p:cNvSpPr txBox="1">
            <a:spLocks noChangeArrowheads="1"/>
          </p:cNvSpPr>
          <p:nvPr/>
        </p:nvSpPr>
        <p:spPr>
          <a:xfrm>
            <a:off x="1092927" y="5370288"/>
            <a:ext cx="3344090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40000"/>
              </a:spcBef>
              <a:defRPr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Therefore,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Southwesterly Flow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can be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season-ending event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34" name="Picture 3" descr="C:\Documents and Settings\hstrader\Local Settings\Temporary Internet Files\Content.IE5\Y8XXGPBS\MCj0434816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1948" y="2301966"/>
            <a:ext cx="274320" cy="274320"/>
          </a:xfrm>
          <a:prstGeom prst="rect">
            <a:avLst/>
          </a:prstGeom>
          <a:noFill/>
        </p:spPr>
      </p:pic>
      <p:sp>
        <p:nvSpPr>
          <p:cNvPr id="35" name="Rectangle 4"/>
          <p:cNvSpPr txBox="1">
            <a:spLocks noChangeArrowheads="1"/>
          </p:cNvSpPr>
          <p:nvPr/>
        </p:nvSpPr>
        <p:spPr>
          <a:xfrm>
            <a:off x="6017625" y="2909415"/>
            <a:ext cx="3126376" cy="11545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The upper level flow brings in moisture parallel to the Alaska Range.  </a:t>
            </a:r>
          </a:p>
          <a:p>
            <a:pPr marL="6350" lvl="1"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</a:t>
            </a:r>
            <a:endParaRPr lang="en-US" dirty="0">
              <a:solidFill>
                <a:srgbClr val="FFC000"/>
              </a:solidFill>
              <a:latin typeface="Comic Sans MS" pitchFamily="66" charset="0"/>
            </a:endParaRPr>
          </a:p>
        </p:txBody>
      </p:sp>
      <p:pic>
        <p:nvPicPr>
          <p:cNvPr id="38" name="Picture 3" descr="C:\Documents and Settings\hstrader\Local Settings\Temporary Internet Files\Content.IE5\8LCGGCF6\MCNA01682_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13538" y="3615508"/>
            <a:ext cx="555499" cy="464735"/>
          </a:xfrm>
          <a:prstGeom prst="rect">
            <a:avLst/>
          </a:prstGeom>
          <a:noFill/>
        </p:spPr>
      </p:pic>
      <p:pic>
        <p:nvPicPr>
          <p:cNvPr id="40" name="Picture 3" descr="C:\Documents and Settings\hstrader\Local Settings\Temporary Internet Files\Content.IE5\8LCGGCF6\MCNA01682_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50190" y="2084250"/>
            <a:ext cx="555499" cy="464735"/>
          </a:xfrm>
          <a:prstGeom prst="rect">
            <a:avLst/>
          </a:prstGeom>
          <a:noFill/>
        </p:spPr>
      </p:pic>
      <p:pic>
        <p:nvPicPr>
          <p:cNvPr id="48" name="Picture 3" descr="C:\Documents and Settings\hstrader\Local Settings\Temporary Internet Files\Content.IE5\8LCGGCF6\MCNA01682_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71480" y="3760651"/>
            <a:ext cx="555499" cy="464735"/>
          </a:xfrm>
          <a:prstGeom prst="rect">
            <a:avLst/>
          </a:prstGeom>
          <a:noFill/>
        </p:spPr>
      </p:pic>
      <p:pic>
        <p:nvPicPr>
          <p:cNvPr id="49" name="Picture 3" descr="C:\Documents and Settings\hstrader\Local Settings\Temporary Internet Files\Content.IE5\8LCGGCF6\MCNA01682_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64704" y="3405050"/>
            <a:ext cx="555499" cy="464735"/>
          </a:xfrm>
          <a:prstGeom prst="rect">
            <a:avLst/>
          </a:prstGeom>
          <a:noFill/>
        </p:spPr>
      </p:pic>
      <p:pic>
        <p:nvPicPr>
          <p:cNvPr id="50" name="Picture 3" descr="C:\Documents and Settings\hstrader\Local Settings\Temporary Internet Files\Content.IE5\8LCGGCF6\MCNA01682_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88304" y="2570478"/>
            <a:ext cx="555499" cy="464735"/>
          </a:xfrm>
          <a:prstGeom prst="rect">
            <a:avLst/>
          </a:prstGeom>
          <a:noFill/>
        </p:spPr>
      </p:pic>
      <p:sp>
        <p:nvSpPr>
          <p:cNvPr id="51" name="Rectangle 4"/>
          <p:cNvSpPr txBox="1">
            <a:spLocks noChangeArrowheads="1"/>
          </p:cNvSpPr>
          <p:nvPr/>
        </p:nvSpPr>
        <p:spPr>
          <a:xfrm>
            <a:off x="6104711" y="5875655"/>
            <a:ext cx="3061063" cy="7684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40000"/>
              </a:spcBef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Copper River Basin may be protected: takes longer duration to douse fires.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rot="16200000" flipV="1">
            <a:off x="3657601" y="3701143"/>
            <a:ext cx="1451429" cy="11611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6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01" dur="2000" fill="hold"/>
                                        <p:tgtEl>
                                          <p:spTgt spid="34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03" dur="2000" fill="hold"/>
                                        <p:tgtEl>
                                          <p:spTgt spid="60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05" dur="2000" fill="hold"/>
                                        <p:tgtEl>
                                          <p:spTgt spid="59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07" dur="2000" fill="hold"/>
                                        <p:tgtEl>
                                          <p:spTgt spid="55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09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0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" presetClass="entr" presetSubtype="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29" grpId="0" animBg="1"/>
      <p:bldP spid="29" grpId="1" animBg="1"/>
      <p:bldP spid="30" grpId="0" animBg="1"/>
      <p:bldP spid="30" grpId="1" animBg="1"/>
      <p:bldP spid="28" grpId="0"/>
      <p:bldP spid="28" grpId="1"/>
      <p:bldP spid="46" grpId="0"/>
      <p:bldP spid="46" grpId="1"/>
      <p:bldP spid="47" grpId="0"/>
      <p:bldP spid="47" grpId="1"/>
      <p:bldP spid="39" grpId="1"/>
      <p:bldP spid="44" grpId="0" animBg="1"/>
      <p:bldP spid="44" grpId="1" animBg="1"/>
      <p:bldP spid="65" grpId="0"/>
      <p:bldP spid="35" grpId="0"/>
      <p:bldP spid="35" grpId="1"/>
      <p:bldP spid="51" grpId="0"/>
      <p:bldP spid="51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534</Words>
  <Application>Microsoft Office PowerPoint</Application>
  <PresentationFormat>On-screen Show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Bureau of Land Management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Heidi Strader</dc:creator>
  <cp:lastModifiedBy>Heidi Strader</cp:lastModifiedBy>
  <cp:revision>80</cp:revision>
  <dcterms:created xsi:type="dcterms:W3CDTF">2009-11-23T21:25:17Z</dcterms:created>
  <dcterms:modified xsi:type="dcterms:W3CDTF">2010-01-22T23:58:03Z</dcterms:modified>
</cp:coreProperties>
</file>